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6" r:id="rId2"/>
    <p:sldId id="268" r:id="rId3"/>
    <p:sldId id="271" r:id="rId4"/>
    <p:sldId id="269" r:id="rId5"/>
    <p:sldId id="261" r:id="rId6"/>
    <p:sldId id="295" r:id="rId7"/>
    <p:sldId id="290" r:id="rId8"/>
    <p:sldId id="294" r:id="rId9"/>
    <p:sldId id="267" r:id="rId10"/>
    <p:sldId id="308" r:id="rId11"/>
    <p:sldId id="309" r:id="rId12"/>
    <p:sldId id="310" r:id="rId13"/>
    <p:sldId id="311" r:id="rId14"/>
    <p:sldId id="312" r:id="rId15"/>
    <p:sldId id="257" r:id="rId16"/>
    <p:sldId id="313" r:id="rId17"/>
    <p:sldId id="306" r:id="rId18"/>
    <p:sldId id="291" r:id="rId19"/>
    <p:sldId id="263" r:id="rId20"/>
    <p:sldId id="296" r:id="rId21"/>
    <p:sldId id="297" r:id="rId22"/>
    <p:sldId id="298" r:id="rId23"/>
    <p:sldId id="299" r:id="rId24"/>
    <p:sldId id="300" r:id="rId25"/>
    <p:sldId id="301" r:id="rId26"/>
    <p:sldId id="302" r:id="rId27"/>
    <p:sldId id="303" r:id="rId28"/>
    <p:sldId id="304" r:id="rId29"/>
    <p:sldId id="305" r:id="rId30"/>
    <p:sldId id="307" r:id="rId31"/>
    <p:sldId id="258" r:id="rId32"/>
    <p:sldId id="266" r:id="rId33"/>
    <p:sldId id="280" r:id="rId34"/>
    <p:sldId id="288" r:id="rId35"/>
    <p:sldId id="276" r:id="rId36"/>
    <p:sldId id="275" r:id="rId37"/>
    <p:sldId id="289" r:id="rId38"/>
    <p:sldId id="273" r:id="rId39"/>
  </p:sldIdLst>
  <p:sldSz cx="18288000" cy="10287000"/>
  <p:notesSz cx="6858000" cy="9144000"/>
  <p:embeddedFontLst>
    <p:embeddedFont>
      <p:font typeface="Arial" panose="020B0604020202020204" pitchFamily="34" charset="0"/>
      <p:regular r:id="rId41"/>
    </p:embeddedFont>
    <p:embeddedFont>
      <p:font typeface="Calibri" panose="020F0502020204030204" pitchFamily="34" charset="0"/>
      <p:regular r:id="rId42"/>
      <p:bold r:id="rId43"/>
      <p:italic r:id="rId44"/>
      <p:boldItalic r:id="rId45"/>
    </p:embeddedFont>
    <p:embeddedFont>
      <p:font typeface="Open Sans Bold" panose="020B0604020202020204" charset="0"/>
      <p:regular r:id="rId46"/>
    </p:embeddedFont>
    <p:embeddedFont>
      <p:font typeface="Poppins" panose="00000500000000000000" pitchFamily="2"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Styl jasny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Styl pośredni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5" autoAdjust="0"/>
    <p:restoredTop sz="94622" autoAdjust="0"/>
  </p:normalViewPr>
  <p:slideViewPr>
    <p:cSldViewPr>
      <p:cViewPr varScale="1">
        <p:scale>
          <a:sx n="52" d="100"/>
          <a:sy n="52" d="100"/>
        </p:scale>
        <p:origin x="269"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ata Fijałkowska" userId="421e1f9ef479502b" providerId="LiveId" clId="{1A2CBAC6-A531-4D15-BB56-40D4CD4C362A}"/>
    <pc:docChg chg="undo custSel addSld delSld modSld sldOrd">
      <pc:chgData name="Renata Fijałkowska" userId="421e1f9ef479502b" providerId="LiveId" clId="{1A2CBAC6-A531-4D15-BB56-40D4CD4C362A}" dt="2023-10-08T17:06:01.652" v="158"/>
      <pc:docMkLst>
        <pc:docMk/>
      </pc:docMkLst>
      <pc:sldChg chg="ord">
        <pc:chgData name="Renata Fijałkowska" userId="421e1f9ef479502b" providerId="LiveId" clId="{1A2CBAC6-A531-4D15-BB56-40D4CD4C362A}" dt="2023-10-08T17:06:01.652" v="158"/>
        <pc:sldMkLst>
          <pc:docMk/>
          <pc:sldMk cId="0" sldId="258"/>
        </pc:sldMkLst>
      </pc:sldChg>
      <pc:sldChg chg="addSp delSp modSp mod">
        <pc:chgData name="Renata Fijałkowska" userId="421e1f9ef479502b" providerId="LiveId" clId="{1A2CBAC6-A531-4D15-BB56-40D4CD4C362A}" dt="2023-10-08T16:54:43.576" v="18" actId="14100"/>
        <pc:sldMkLst>
          <pc:docMk/>
          <pc:sldMk cId="3872905150" sldId="267"/>
        </pc:sldMkLst>
        <pc:spChg chg="mod ord">
          <ac:chgData name="Renata Fijałkowska" userId="421e1f9ef479502b" providerId="LiveId" clId="{1A2CBAC6-A531-4D15-BB56-40D4CD4C362A}" dt="2023-10-08T16:54:27.130" v="14" actId="26606"/>
          <ac:spMkLst>
            <pc:docMk/>
            <pc:sldMk cId="3872905150" sldId="267"/>
            <ac:spMk id="3" creationId="{82E2726A-26F7-3C2D-6C1F-BD4798508E3A}"/>
          </ac:spMkLst>
        </pc:spChg>
        <pc:spChg chg="add del">
          <ac:chgData name="Renata Fijałkowska" userId="421e1f9ef479502b" providerId="LiveId" clId="{1A2CBAC6-A531-4D15-BB56-40D4CD4C362A}" dt="2023-10-08T16:54:27.130" v="14" actId="26606"/>
          <ac:spMkLst>
            <pc:docMk/>
            <pc:sldMk cId="3872905150" sldId="267"/>
            <ac:spMk id="23" creationId="{C0763A76-9F1C-4FC5-82B7-DD475DA461B2}"/>
          </ac:spMkLst>
        </pc:spChg>
        <pc:spChg chg="add del">
          <ac:chgData name="Renata Fijałkowska" userId="421e1f9ef479502b" providerId="LiveId" clId="{1A2CBAC6-A531-4D15-BB56-40D4CD4C362A}" dt="2023-10-08T16:54:27.130" v="14" actId="26606"/>
          <ac:spMkLst>
            <pc:docMk/>
            <pc:sldMk cId="3872905150" sldId="267"/>
            <ac:spMk id="24" creationId="{E81BF4F6-F2CF-4984-9D14-D6966D92F99F}"/>
          </ac:spMkLst>
        </pc:spChg>
        <pc:spChg chg="add del">
          <ac:chgData name="Renata Fijałkowska" userId="421e1f9ef479502b" providerId="LiveId" clId="{1A2CBAC6-A531-4D15-BB56-40D4CD4C362A}" dt="2023-10-08T16:54:27.130" v="14" actId="26606"/>
          <ac:spMkLst>
            <pc:docMk/>
            <pc:sldMk cId="3872905150" sldId="267"/>
            <ac:spMk id="29" creationId="{A7C5F937-FDA4-49FD-A135-03738460F694}"/>
          </ac:spMkLst>
        </pc:spChg>
        <pc:spChg chg="add del">
          <ac:chgData name="Renata Fijałkowska" userId="421e1f9ef479502b" providerId="LiveId" clId="{1A2CBAC6-A531-4D15-BB56-40D4CD4C362A}" dt="2023-10-08T16:54:27.130" v="14" actId="26606"/>
          <ac:spMkLst>
            <pc:docMk/>
            <pc:sldMk cId="3872905150" sldId="267"/>
            <ac:spMk id="31" creationId="{F515E37C-522A-423F-B958-36BF6614147F}"/>
          </ac:spMkLst>
        </pc:spChg>
        <pc:spChg chg="add del">
          <ac:chgData name="Renata Fijałkowska" userId="421e1f9ef479502b" providerId="LiveId" clId="{1A2CBAC6-A531-4D15-BB56-40D4CD4C362A}" dt="2023-10-08T16:54:27.130" v="14" actId="26606"/>
          <ac:spMkLst>
            <pc:docMk/>
            <pc:sldMk cId="3872905150" sldId="267"/>
            <ac:spMk id="33" creationId="{C125E75E-F290-415E-9397-4DAC206C5A43}"/>
          </ac:spMkLst>
        </pc:spChg>
        <pc:spChg chg="add del">
          <ac:chgData name="Renata Fijałkowska" userId="421e1f9ef479502b" providerId="LiveId" clId="{1A2CBAC6-A531-4D15-BB56-40D4CD4C362A}" dt="2023-10-08T16:54:17.477" v="8" actId="26606"/>
          <ac:spMkLst>
            <pc:docMk/>
            <pc:sldMk cId="3872905150" sldId="267"/>
            <ac:spMk id="38" creationId="{6D731904-7733-45B0-902C-289497204C19}"/>
          </ac:spMkLst>
        </pc:spChg>
        <pc:spChg chg="add del">
          <ac:chgData name="Renata Fijałkowska" userId="421e1f9ef479502b" providerId="LiveId" clId="{1A2CBAC6-A531-4D15-BB56-40D4CD4C362A}" dt="2023-10-08T16:54:17.477" v="8" actId="26606"/>
          <ac:spMkLst>
            <pc:docMk/>
            <pc:sldMk cId="3872905150" sldId="267"/>
            <ac:spMk id="40" creationId="{504E6397-35D7-4AEC-9DA9-B7F6B12B88A5}"/>
          </ac:spMkLst>
        </pc:spChg>
        <pc:spChg chg="add del">
          <ac:chgData name="Renata Fijałkowska" userId="421e1f9ef479502b" providerId="LiveId" clId="{1A2CBAC6-A531-4D15-BB56-40D4CD4C362A}" dt="2023-10-08T16:54:17.477" v="8" actId="26606"/>
          <ac:spMkLst>
            <pc:docMk/>
            <pc:sldMk cId="3872905150" sldId="267"/>
            <ac:spMk id="42" creationId="{62C5A04F-2AEB-4631-8314-A8B812E1EC8E}"/>
          </ac:spMkLst>
        </pc:spChg>
        <pc:spChg chg="add del">
          <ac:chgData name="Renata Fijałkowska" userId="421e1f9ef479502b" providerId="LiveId" clId="{1A2CBAC6-A531-4D15-BB56-40D4CD4C362A}" dt="2023-10-08T16:54:17.477" v="8" actId="26606"/>
          <ac:spMkLst>
            <pc:docMk/>
            <pc:sldMk cId="3872905150" sldId="267"/>
            <ac:spMk id="44" creationId="{4B2B1C70-BF3F-41BD-871B-63D8F911F77B}"/>
          </ac:spMkLst>
        </pc:spChg>
        <pc:spChg chg="add del">
          <ac:chgData name="Renata Fijałkowska" userId="421e1f9ef479502b" providerId="LiveId" clId="{1A2CBAC6-A531-4D15-BB56-40D4CD4C362A}" dt="2023-10-08T16:54:23.604" v="10" actId="26606"/>
          <ac:spMkLst>
            <pc:docMk/>
            <pc:sldMk cId="3872905150" sldId="267"/>
            <ac:spMk id="46" creationId="{B5DAA40F-4F28-4316-934E-C55D7C3AA018}"/>
          </ac:spMkLst>
        </pc:spChg>
        <pc:spChg chg="add del">
          <ac:chgData name="Renata Fijałkowska" userId="421e1f9ef479502b" providerId="LiveId" clId="{1A2CBAC6-A531-4D15-BB56-40D4CD4C362A}" dt="2023-10-08T16:54:23.604" v="10" actId="26606"/>
          <ac:spMkLst>
            <pc:docMk/>
            <pc:sldMk cId="3872905150" sldId="267"/>
            <ac:spMk id="47" creationId="{F6D467C8-A8E0-468B-B88D-9CEEE37BFC59}"/>
          </ac:spMkLst>
        </pc:spChg>
        <pc:spChg chg="add del">
          <ac:chgData name="Renata Fijałkowska" userId="421e1f9ef479502b" providerId="LiveId" clId="{1A2CBAC6-A531-4D15-BB56-40D4CD4C362A}" dt="2023-10-08T16:54:23.604" v="10" actId="26606"/>
          <ac:spMkLst>
            <pc:docMk/>
            <pc:sldMk cId="3872905150" sldId="267"/>
            <ac:spMk id="48" creationId="{62677C27-4325-4BE2-B2C9-B721DA9E3CD4}"/>
          </ac:spMkLst>
        </pc:spChg>
        <pc:picChg chg="mod">
          <ac:chgData name="Renata Fijałkowska" userId="421e1f9ef479502b" providerId="LiveId" clId="{1A2CBAC6-A531-4D15-BB56-40D4CD4C362A}" dt="2023-10-08T16:54:43.576" v="18" actId="14100"/>
          <ac:picMkLst>
            <pc:docMk/>
            <pc:sldMk cId="3872905150" sldId="267"/>
            <ac:picMk id="4" creationId="{180DE6AB-0260-53D9-50F2-0F12BB6602C2}"/>
          </ac:picMkLst>
        </pc:picChg>
        <pc:picChg chg="mod">
          <ac:chgData name="Renata Fijałkowska" userId="421e1f9ef479502b" providerId="LiveId" clId="{1A2CBAC6-A531-4D15-BB56-40D4CD4C362A}" dt="2023-10-08T16:54:37.305" v="16" actId="1076"/>
          <ac:picMkLst>
            <pc:docMk/>
            <pc:sldMk cId="3872905150" sldId="267"/>
            <ac:picMk id="6" creationId="{E20FB88B-96CF-F8BA-9479-6C1901233FA6}"/>
          </ac:picMkLst>
        </pc:picChg>
      </pc:sldChg>
      <pc:sldChg chg="addSp modSp mod setBg">
        <pc:chgData name="Renata Fijałkowska" userId="421e1f9ef479502b" providerId="LiveId" clId="{1A2CBAC6-A531-4D15-BB56-40D4CD4C362A}" dt="2023-10-08T16:53:39.373" v="1" actId="26606"/>
        <pc:sldMkLst>
          <pc:docMk/>
          <pc:sldMk cId="799924833" sldId="290"/>
        </pc:sldMkLst>
        <pc:spChg chg="add">
          <ac:chgData name="Renata Fijałkowska" userId="421e1f9ef479502b" providerId="LiveId" clId="{1A2CBAC6-A531-4D15-BB56-40D4CD4C362A}" dt="2023-10-08T16:53:39.373" v="1" actId="26606"/>
          <ac:spMkLst>
            <pc:docMk/>
            <pc:sldMk cId="799924833" sldId="290"/>
            <ac:spMk id="13" creationId="{A169D286-F4D7-4C8B-A6BD-D05384C7F1D8}"/>
          </ac:spMkLst>
        </pc:spChg>
        <pc:spChg chg="add">
          <ac:chgData name="Renata Fijałkowska" userId="421e1f9ef479502b" providerId="LiveId" clId="{1A2CBAC6-A531-4D15-BB56-40D4CD4C362A}" dt="2023-10-08T16:53:39.373" v="1" actId="26606"/>
          <ac:spMkLst>
            <pc:docMk/>
            <pc:sldMk cId="799924833" sldId="290"/>
            <ac:spMk id="15" creationId="{39E8235E-135E-4261-8F54-2B316E493C42}"/>
          </ac:spMkLst>
        </pc:spChg>
        <pc:spChg chg="add">
          <ac:chgData name="Renata Fijałkowska" userId="421e1f9ef479502b" providerId="LiveId" clId="{1A2CBAC6-A531-4D15-BB56-40D4CD4C362A}" dt="2023-10-08T16:53:39.373" v="1" actId="26606"/>
          <ac:spMkLst>
            <pc:docMk/>
            <pc:sldMk cId="799924833" sldId="290"/>
            <ac:spMk id="17" creationId="{D4ED8EC3-4D57-4620-93CE-4E6661F09A3E}"/>
          </ac:spMkLst>
        </pc:spChg>
        <pc:spChg chg="add">
          <ac:chgData name="Renata Fijałkowska" userId="421e1f9ef479502b" providerId="LiveId" clId="{1A2CBAC6-A531-4D15-BB56-40D4CD4C362A}" dt="2023-10-08T16:53:39.373" v="1" actId="26606"/>
          <ac:spMkLst>
            <pc:docMk/>
            <pc:sldMk cId="799924833" sldId="290"/>
            <ac:spMk id="19" creationId="{83BCB34A-2F40-4F41-8488-A134C1C155B7}"/>
          </ac:spMkLst>
        </pc:spChg>
        <pc:spChg chg="add">
          <ac:chgData name="Renata Fijałkowska" userId="421e1f9ef479502b" providerId="LiveId" clId="{1A2CBAC6-A531-4D15-BB56-40D4CD4C362A}" dt="2023-10-08T16:53:39.373" v="1" actId="26606"/>
          <ac:spMkLst>
            <pc:docMk/>
            <pc:sldMk cId="799924833" sldId="290"/>
            <ac:spMk id="21" creationId="{F78382DC-4207-465E-B379-1E16448AA222}"/>
          </ac:spMkLst>
        </pc:spChg>
        <pc:picChg chg="mod">
          <ac:chgData name="Renata Fijałkowska" userId="421e1f9ef479502b" providerId="LiveId" clId="{1A2CBAC6-A531-4D15-BB56-40D4CD4C362A}" dt="2023-10-08T16:53:39.373" v="1" actId="26606"/>
          <ac:picMkLst>
            <pc:docMk/>
            <pc:sldMk cId="799924833" sldId="290"/>
            <ac:picMk id="4" creationId="{B6AB761C-5FD2-AD0F-D4C5-9FEF1177F44C}"/>
          </ac:picMkLst>
        </pc:picChg>
        <pc:picChg chg="mod">
          <ac:chgData name="Renata Fijałkowska" userId="421e1f9ef479502b" providerId="LiveId" clId="{1A2CBAC6-A531-4D15-BB56-40D4CD4C362A}" dt="2023-10-08T16:53:39.373" v="1" actId="26606"/>
          <ac:picMkLst>
            <pc:docMk/>
            <pc:sldMk cId="799924833" sldId="290"/>
            <ac:picMk id="8" creationId="{D8AE11F9-D239-D790-6CCF-90C6D76DEFDB}"/>
          </ac:picMkLst>
        </pc:picChg>
      </pc:sldChg>
      <pc:sldChg chg="del">
        <pc:chgData name="Renata Fijałkowska" userId="421e1f9ef479502b" providerId="LiveId" clId="{1A2CBAC6-A531-4D15-BB56-40D4CD4C362A}" dt="2023-10-08T16:55:12.678" v="19" actId="2696"/>
        <pc:sldMkLst>
          <pc:docMk/>
          <pc:sldMk cId="2647159966" sldId="293"/>
        </pc:sldMkLst>
      </pc:sldChg>
      <pc:sldChg chg="addSp delSp modSp mod">
        <pc:chgData name="Renata Fijałkowska" userId="421e1f9ef479502b" providerId="LiveId" clId="{1A2CBAC6-A531-4D15-BB56-40D4CD4C362A}" dt="2023-10-08T16:53:48.046" v="2" actId="26606"/>
        <pc:sldMkLst>
          <pc:docMk/>
          <pc:sldMk cId="2222819023" sldId="294"/>
        </pc:sldMkLst>
        <pc:spChg chg="mod">
          <ac:chgData name="Renata Fijałkowska" userId="421e1f9ef479502b" providerId="LiveId" clId="{1A2CBAC6-A531-4D15-BB56-40D4CD4C362A}" dt="2023-10-08T16:53:48.046" v="2" actId="26606"/>
          <ac:spMkLst>
            <pc:docMk/>
            <pc:sldMk cId="2222819023" sldId="294"/>
            <ac:spMk id="2" creationId="{00000000-0000-0000-0000-000000000000}"/>
          </ac:spMkLst>
        </pc:spChg>
        <pc:spChg chg="mod ord">
          <ac:chgData name="Renata Fijałkowska" userId="421e1f9ef479502b" providerId="LiveId" clId="{1A2CBAC6-A531-4D15-BB56-40D4CD4C362A}" dt="2023-10-08T16:53:48.046" v="2" actId="26606"/>
          <ac:spMkLst>
            <pc:docMk/>
            <pc:sldMk cId="2222819023" sldId="294"/>
            <ac:spMk id="3" creationId="{00000000-0000-0000-0000-000000000000}"/>
          </ac:spMkLst>
        </pc:spChg>
        <pc:spChg chg="del">
          <ac:chgData name="Renata Fijałkowska" userId="421e1f9ef479502b" providerId="LiveId" clId="{1A2CBAC6-A531-4D15-BB56-40D4CD4C362A}" dt="2023-10-08T16:53:48.046" v="2" actId="26606"/>
          <ac:spMkLst>
            <pc:docMk/>
            <pc:sldMk cId="2222819023" sldId="294"/>
            <ac:spMk id="30" creationId="{2E17E911-875F-4DE5-8699-99D9F1805A5D}"/>
          </ac:spMkLst>
        </pc:spChg>
        <pc:spChg chg="del">
          <ac:chgData name="Renata Fijałkowska" userId="421e1f9ef479502b" providerId="LiveId" clId="{1A2CBAC6-A531-4D15-BB56-40D4CD4C362A}" dt="2023-10-08T16:53:48.046" v="2" actId="26606"/>
          <ac:spMkLst>
            <pc:docMk/>
            <pc:sldMk cId="2222819023" sldId="294"/>
            <ac:spMk id="32" creationId="{CD9FE4EF-C4D8-49A0-B2FF-81D8DB7D8A24}"/>
          </ac:spMkLst>
        </pc:spChg>
        <pc:spChg chg="del">
          <ac:chgData name="Renata Fijałkowska" userId="421e1f9ef479502b" providerId="LiveId" clId="{1A2CBAC6-A531-4D15-BB56-40D4CD4C362A}" dt="2023-10-08T16:53:48.046" v="2" actId="26606"/>
          <ac:spMkLst>
            <pc:docMk/>
            <pc:sldMk cId="2222819023" sldId="294"/>
            <ac:spMk id="34" creationId="{4300840D-0A0B-4512-BACA-B439D5B9C57C}"/>
          </ac:spMkLst>
        </pc:spChg>
        <pc:spChg chg="del">
          <ac:chgData name="Renata Fijałkowska" userId="421e1f9ef479502b" providerId="LiveId" clId="{1A2CBAC6-A531-4D15-BB56-40D4CD4C362A}" dt="2023-10-08T16:53:48.046" v="2" actId="26606"/>
          <ac:spMkLst>
            <pc:docMk/>
            <pc:sldMk cId="2222819023" sldId="294"/>
            <ac:spMk id="36" creationId="{D2B78728-A580-49A7-84F9-6EF6F583ADE0}"/>
          </ac:spMkLst>
        </pc:spChg>
        <pc:spChg chg="del">
          <ac:chgData name="Renata Fijałkowska" userId="421e1f9ef479502b" providerId="LiveId" clId="{1A2CBAC6-A531-4D15-BB56-40D4CD4C362A}" dt="2023-10-08T16:53:48.046" v="2" actId="26606"/>
          <ac:spMkLst>
            <pc:docMk/>
            <pc:sldMk cId="2222819023" sldId="294"/>
            <ac:spMk id="38" creationId="{38FAA1A1-D861-433F-88FA-1E9D6FD31D11}"/>
          </ac:spMkLst>
        </pc:spChg>
        <pc:spChg chg="del">
          <ac:chgData name="Renata Fijałkowska" userId="421e1f9ef479502b" providerId="LiveId" clId="{1A2CBAC6-A531-4D15-BB56-40D4CD4C362A}" dt="2023-10-08T16:53:48.046" v="2" actId="26606"/>
          <ac:spMkLst>
            <pc:docMk/>
            <pc:sldMk cId="2222819023" sldId="294"/>
            <ac:spMk id="40" creationId="{8D71EDA1-87BF-4D5D-AB79-F346FD19278A}"/>
          </ac:spMkLst>
        </pc:spChg>
        <pc:spChg chg="add">
          <ac:chgData name="Renata Fijałkowska" userId="421e1f9ef479502b" providerId="LiveId" clId="{1A2CBAC6-A531-4D15-BB56-40D4CD4C362A}" dt="2023-10-08T16:53:48.046" v="2" actId="26606"/>
          <ac:spMkLst>
            <pc:docMk/>
            <pc:sldMk cId="2222819023" sldId="294"/>
            <ac:spMk id="45" creationId="{A7C5F937-FDA4-49FD-A135-03738460F694}"/>
          </ac:spMkLst>
        </pc:spChg>
        <pc:spChg chg="add">
          <ac:chgData name="Renata Fijałkowska" userId="421e1f9ef479502b" providerId="LiveId" clId="{1A2CBAC6-A531-4D15-BB56-40D4CD4C362A}" dt="2023-10-08T16:53:48.046" v="2" actId="26606"/>
          <ac:spMkLst>
            <pc:docMk/>
            <pc:sldMk cId="2222819023" sldId="294"/>
            <ac:spMk id="47" creationId="{F515E37C-522A-423F-B958-36BF6614147F}"/>
          </ac:spMkLst>
        </pc:spChg>
        <pc:spChg chg="add">
          <ac:chgData name="Renata Fijałkowska" userId="421e1f9ef479502b" providerId="LiveId" clId="{1A2CBAC6-A531-4D15-BB56-40D4CD4C362A}" dt="2023-10-08T16:53:48.046" v="2" actId="26606"/>
          <ac:spMkLst>
            <pc:docMk/>
            <pc:sldMk cId="2222819023" sldId="294"/>
            <ac:spMk id="49" creationId="{C125E75E-F290-415E-9397-4DAC206C5A43}"/>
          </ac:spMkLst>
        </pc:spChg>
        <pc:picChg chg="mod">
          <ac:chgData name="Renata Fijałkowska" userId="421e1f9ef479502b" providerId="LiveId" clId="{1A2CBAC6-A531-4D15-BB56-40D4CD4C362A}" dt="2023-10-08T16:53:48.046" v="2" actId="26606"/>
          <ac:picMkLst>
            <pc:docMk/>
            <pc:sldMk cId="2222819023" sldId="294"/>
            <ac:picMk id="4" creationId="{7C75EE79-BE42-B234-C578-8D3CDD280EDC}"/>
          </ac:picMkLst>
        </pc:picChg>
        <pc:picChg chg="mod">
          <ac:chgData name="Renata Fijałkowska" userId="421e1f9ef479502b" providerId="LiveId" clId="{1A2CBAC6-A531-4D15-BB56-40D4CD4C362A}" dt="2023-10-08T16:53:48.046" v="2" actId="26606"/>
          <ac:picMkLst>
            <pc:docMk/>
            <pc:sldMk cId="2222819023" sldId="294"/>
            <ac:picMk id="25" creationId="{5C9145E9-A427-1476-B289-02DF4AC0A377}"/>
          </ac:picMkLst>
        </pc:picChg>
      </pc:sldChg>
      <pc:sldChg chg="addSp delSp modSp mod">
        <pc:chgData name="Renata Fijałkowska" userId="421e1f9ef479502b" providerId="LiveId" clId="{1A2CBAC6-A531-4D15-BB56-40D4CD4C362A}" dt="2023-10-08T16:53:33.212" v="0" actId="26606"/>
        <pc:sldMkLst>
          <pc:docMk/>
          <pc:sldMk cId="1646561754" sldId="295"/>
        </pc:sldMkLst>
        <pc:spChg chg="mod ord">
          <ac:chgData name="Renata Fijałkowska" userId="421e1f9ef479502b" providerId="LiveId" clId="{1A2CBAC6-A531-4D15-BB56-40D4CD4C362A}" dt="2023-10-08T16:53:33.212" v="0" actId="26606"/>
          <ac:spMkLst>
            <pc:docMk/>
            <pc:sldMk cId="1646561754" sldId="295"/>
            <ac:spMk id="2" creationId="{00000000-0000-0000-0000-000000000000}"/>
          </ac:spMkLst>
        </pc:spChg>
        <pc:spChg chg="mod ord">
          <ac:chgData name="Renata Fijałkowska" userId="421e1f9ef479502b" providerId="LiveId" clId="{1A2CBAC6-A531-4D15-BB56-40D4CD4C362A}" dt="2023-10-08T16:53:33.212" v="0" actId="26606"/>
          <ac:spMkLst>
            <pc:docMk/>
            <pc:sldMk cId="1646561754" sldId="295"/>
            <ac:spMk id="3" creationId="{00000000-0000-0000-0000-000000000000}"/>
          </ac:spMkLst>
        </pc:spChg>
        <pc:spChg chg="del">
          <ac:chgData name="Renata Fijałkowska" userId="421e1f9ef479502b" providerId="LiveId" clId="{1A2CBAC6-A531-4D15-BB56-40D4CD4C362A}" dt="2023-10-08T16:53:33.212" v="0" actId="26606"/>
          <ac:spMkLst>
            <pc:docMk/>
            <pc:sldMk cId="1646561754" sldId="295"/>
            <ac:spMk id="30" creationId="{2E17E911-875F-4DE5-8699-99D9F1805A5D}"/>
          </ac:spMkLst>
        </pc:spChg>
        <pc:spChg chg="del">
          <ac:chgData name="Renata Fijałkowska" userId="421e1f9ef479502b" providerId="LiveId" clId="{1A2CBAC6-A531-4D15-BB56-40D4CD4C362A}" dt="2023-10-08T16:53:33.212" v="0" actId="26606"/>
          <ac:spMkLst>
            <pc:docMk/>
            <pc:sldMk cId="1646561754" sldId="295"/>
            <ac:spMk id="32" creationId="{CD9FE4EF-C4D8-49A0-B2FF-81D8DB7D8A24}"/>
          </ac:spMkLst>
        </pc:spChg>
        <pc:spChg chg="del">
          <ac:chgData name="Renata Fijałkowska" userId="421e1f9ef479502b" providerId="LiveId" clId="{1A2CBAC6-A531-4D15-BB56-40D4CD4C362A}" dt="2023-10-08T16:53:33.212" v="0" actId="26606"/>
          <ac:spMkLst>
            <pc:docMk/>
            <pc:sldMk cId="1646561754" sldId="295"/>
            <ac:spMk id="34" creationId="{4300840D-0A0B-4512-BACA-B439D5B9C57C}"/>
          </ac:spMkLst>
        </pc:spChg>
        <pc:spChg chg="del">
          <ac:chgData name="Renata Fijałkowska" userId="421e1f9ef479502b" providerId="LiveId" clId="{1A2CBAC6-A531-4D15-BB56-40D4CD4C362A}" dt="2023-10-08T16:53:33.212" v="0" actId="26606"/>
          <ac:spMkLst>
            <pc:docMk/>
            <pc:sldMk cId="1646561754" sldId="295"/>
            <ac:spMk id="36" creationId="{D2B78728-A580-49A7-84F9-6EF6F583ADE0}"/>
          </ac:spMkLst>
        </pc:spChg>
        <pc:spChg chg="del">
          <ac:chgData name="Renata Fijałkowska" userId="421e1f9ef479502b" providerId="LiveId" clId="{1A2CBAC6-A531-4D15-BB56-40D4CD4C362A}" dt="2023-10-08T16:53:33.212" v="0" actId="26606"/>
          <ac:spMkLst>
            <pc:docMk/>
            <pc:sldMk cId="1646561754" sldId="295"/>
            <ac:spMk id="38" creationId="{38FAA1A1-D861-433F-88FA-1E9D6FD31D11}"/>
          </ac:spMkLst>
        </pc:spChg>
        <pc:spChg chg="del">
          <ac:chgData name="Renata Fijałkowska" userId="421e1f9ef479502b" providerId="LiveId" clId="{1A2CBAC6-A531-4D15-BB56-40D4CD4C362A}" dt="2023-10-08T16:53:33.212" v="0" actId="26606"/>
          <ac:spMkLst>
            <pc:docMk/>
            <pc:sldMk cId="1646561754" sldId="295"/>
            <ac:spMk id="40" creationId="{8D71EDA1-87BF-4D5D-AB79-F346FD19278A}"/>
          </ac:spMkLst>
        </pc:spChg>
        <pc:spChg chg="add">
          <ac:chgData name="Renata Fijałkowska" userId="421e1f9ef479502b" providerId="LiveId" clId="{1A2CBAC6-A531-4D15-BB56-40D4CD4C362A}" dt="2023-10-08T16:53:33.212" v="0" actId="26606"/>
          <ac:spMkLst>
            <pc:docMk/>
            <pc:sldMk cId="1646561754" sldId="295"/>
            <ac:spMk id="45" creationId="{4CBC69AF-AE9D-43C7-A183-244646418BB4}"/>
          </ac:spMkLst>
        </pc:spChg>
        <pc:spChg chg="add">
          <ac:chgData name="Renata Fijałkowska" userId="421e1f9ef479502b" providerId="LiveId" clId="{1A2CBAC6-A531-4D15-BB56-40D4CD4C362A}" dt="2023-10-08T16:53:33.212" v="0" actId="26606"/>
          <ac:spMkLst>
            <pc:docMk/>
            <pc:sldMk cId="1646561754" sldId="295"/>
            <ac:spMk id="47" creationId="{BE64232A-D912-4882-BF58-104918115741}"/>
          </ac:spMkLst>
        </pc:spChg>
        <pc:spChg chg="add">
          <ac:chgData name="Renata Fijałkowska" userId="421e1f9ef479502b" providerId="LiveId" clId="{1A2CBAC6-A531-4D15-BB56-40D4CD4C362A}" dt="2023-10-08T16:53:33.212" v="0" actId="26606"/>
          <ac:spMkLst>
            <pc:docMk/>
            <pc:sldMk cId="1646561754" sldId="295"/>
            <ac:spMk id="49" creationId="{E8E4E9D8-6D9C-4646-83A2-11844D84EAE4}"/>
          </ac:spMkLst>
        </pc:spChg>
        <pc:picChg chg="mod">
          <ac:chgData name="Renata Fijałkowska" userId="421e1f9ef479502b" providerId="LiveId" clId="{1A2CBAC6-A531-4D15-BB56-40D4CD4C362A}" dt="2023-10-08T16:53:33.212" v="0" actId="26606"/>
          <ac:picMkLst>
            <pc:docMk/>
            <pc:sldMk cId="1646561754" sldId="295"/>
            <ac:picMk id="4" creationId="{7C75EE79-BE42-B234-C578-8D3CDD280EDC}"/>
          </ac:picMkLst>
        </pc:picChg>
        <pc:picChg chg="mod">
          <ac:chgData name="Renata Fijałkowska" userId="421e1f9ef479502b" providerId="LiveId" clId="{1A2CBAC6-A531-4D15-BB56-40D4CD4C362A}" dt="2023-10-08T16:53:33.212" v="0" actId="26606"/>
          <ac:picMkLst>
            <pc:docMk/>
            <pc:sldMk cId="1646561754" sldId="295"/>
            <ac:picMk id="25" creationId="{5C9145E9-A427-1476-B289-02DF4AC0A377}"/>
          </ac:picMkLst>
        </pc:picChg>
      </pc:sldChg>
      <pc:sldChg chg="addSp modSp new mod ord setBg">
        <pc:chgData name="Renata Fijałkowska" userId="421e1f9ef479502b" providerId="LiveId" clId="{1A2CBAC6-A531-4D15-BB56-40D4CD4C362A}" dt="2023-10-08T17:03:26.109" v="130"/>
        <pc:sldMkLst>
          <pc:docMk/>
          <pc:sldMk cId="4228880386" sldId="310"/>
        </pc:sldMkLst>
        <pc:spChg chg="add mod">
          <ac:chgData name="Renata Fijałkowska" userId="421e1f9ef479502b" providerId="LiveId" clId="{1A2CBAC6-A531-4D15-BB56-40D4CD4C362A}" dt="2023-10-08T16:57:09.633" v="22" actId="26606"/>
          <ac:spMkLst>
            <pc:docMk/>
            <pc:sldMk cId="4228880386" sldId="310"/>
            <ac:spMk id="3" creationId="{7846674B-60AB-CE1E-ACAF-85E082228EC6}"/>
          </ac:spMkLst>
        </pc:spChg>
        <pc:spChg chg="add">
          <ac:chgData name="Renata Fijałkowska" userId="421e1f9ef479502b" providerId="LiveId" clId="{1A2CBAC6-A531-4D15-BB56-40D4CD4C362A}" dt="2023-10-08T16:57:09.633" v="22" actId="26606"/>
          <ac:spMkLst>
            <pc:docMk/>
            <pc:sldMk cId="4228880386" sldId="310"/>
            <ac:spMk id="9" creationId="{2C61293E-6EBE-43EF-A52C-9BEBFD7679D4}"/>
          </ac:spMkLst>
        </pc:spChg>
        <pc:spChg chg="add">
          <ac:chgData name="Renata Fijałkowska" userId="421e1f9ef479502b" providerId="LiveId" clId="{1A2CBAC6-A531-4D15-BB56-40D4CD4C362A}" dt="2023-10-08T16:57:09.633" v="22" actId="26606"/>
          <ac:spMkLst>
            <pc:docMk/>
            <pc:sldMk cId="4228880386" sldId="310"/>
            <ac:spMk id="11" creationId="{21540236-BFD5-4A9D-8840-4703E7F76825}"/>
          </ac:spMkLst>
        </pc:spChg>
        <pc:picChg chg="add">
          <ac:chgData name="Renata Fijałkowska" userId="421e1f9ef479502b" providerId="LiveId" clId="{1A2CBAC6-A531-4D15-BB56-40D4CD4C362A}" dt="2023-10-08T16:57:09.633" v="22" actId="26606"/>
          <ac:picMkLst>
            <pc:docMk/>
            <pc:sldMk cId="4228880386" sldId="310"/>
            <ac:picMk id="5" creationId="{3E89B571-B2CA-88B2-BF7C-3F2F65BDB8D0}"/>
          </ac:picMkLst>
        </pc:picChg>
      </pc:sldChg>
      <pc:sldChg chg="addSp modSp new mod ord setBg">
        <pc:chgData name="Renata Fijałkowska" userId="421e1f9ef479502b" providerId="LiveId" clId="{1A2CBAC6-A531-4D15-BB56-40D4CD4C362A}" dt="2023-10-08T17:03:58.170" v="134"/>
        <pc:sldMkLst>
          <pc:docMk/>
          <pc:sldMk cId="3114388791" sldId="311"/>
        </pc:sldMkLst>
        <pc:spChg chg="add mod">
          <ac:chgData name="Renata Fijałkowska" userId="421e1f9ef479502b" providerId="LiveId" clId="{1A2CBAC6-A531-4D15-BB56-40D4CD4C362A}" dt="2023-10-08T16:58:03.700" v="25" actId="26606"/>
          <ac:spMkLst>
            <pc:docMk/>
            <pc:sldMk cId="3114388791" sldId="311"/>
            <ac:spMk id="3" creationId="{64DA394A-3437-BFED-7163-14DA1FBC735B}"/>
          </ac:spMkLst>
        </pc:spChg>
        <pc:spChg chg="add">
          <ac:chgData name="Renata Fijałkowska" userId="421e1f9ef479502b" providerId="LiveId" clId="{1A2CBAC6-A531-4D15-BB56-40D4CD4C362A}" dt="2023-10-08T16:58:03.700" v="25" actId="26606"/>
          <ac:spMkLst>
            <pc:docMk/>
            <pc:sldMk cId="3114388791" sldId="311"/>
            <ac:spMk id="10" creationId="{743AA782-23D1-4521-8CAD-47662984AA08}"/>
          </ac:spMkLst>
        </pc:spChg>
        <pc:spChg chg="add">
          <ac:chgData name="Renata Fijałkowska" userId="421e1f9ef479502b" providerId="LiveId" clId="{1A2CBAC6-A531-4D15-BB56-40D4CD4C362A}" dt="2023-10-08T16:58:03.700" v="25" actId="26606"/>
          <ac:spMkLst>
            <pc:docMk/>
            <pc:sldMk cId="3114388791" sldId="311"/>
            <ac:spMk id="12" creationId="{650D18FE-0824-4A46-B22C-A86B52E5780A}"/>
          </ac:spMkLst>
        </pc:spChg>
        <pc:picChg chg="add mod">
          <ac:chgData name="Renata Fijałkowska" userId="421e1f9ef479502b" providerId="LiveId" clId="{1A2CBAC6-A531-4D15-BB56-40D4CD4C362A}" dt="2023-10-08T16:58:05.734" v="26" actId="1076"/>
          <ac:picMkLst>
            <pc:docMk/>
            <pc:sldMk cId="3114388791" sldId="311"/>
            <ac:picMk id="7" creationId="{BBD8E922-DB45-E7D0-31D2-BDC2B492C7E1}"/>
          </ac:picMkLst>
        </pc:picChg>
      </pc:sldChg>
      <pc:sldChg chg="addSp delSp modSp new mod ord setBg">
        <pc:chgData name="Renata Fijałkowska" userId="421e1f9ef479502b" providerId="LiveId" clId="{1A2CBAC6-A531-4D15-BB56-40D4CD4C362A}" dt="2023-10-08T17:04:13.352" v="136"/>
        <pc:sldMkLst>
          <pc:docMk/>
          <pc:sldMk cId="1281769244" sldId="312"/>
        </pc:sldMkLst>
        <pc:spChg chg="add mod">
          <ac:chgData name="Renata Fijałkowska" userId="421e1f9ef479502b" providerId="LiveId" clId="{1A2CBAC6-A531-4D15-BB56-40D4CD4C362A}" dt="2023-10-08T17:00:56.252" v="76" actId="114"/>
          <ac:spMkLst>
            <pc:docMk/>
            <pc:sldMk cId="1281769244" sldId="312"/>
            <ac:spMk id="3" creationId="{307F401A-F369-0181-4A76-C45E4B90594C}"/>
          </ac:spMkLst>
        </pc:spChg>
        <pc:spChg chg="add del">
          <ac:chgData name="Renata Fijałkowska" userId="421e1f9ef479502b" providerId="LiveId" clId="{1A2CBAC6-A531-4D15-BB56-40D4CD4C362A}" dt="2023-10-08T17:00:00.570" v="62" actId="26606"/>
          <ac:spMkLst>
            <pc:docMk/>
            <pc:sldMk cId="1281769244" sldId="312"/>
            <ac:spMk id="8" creationId="{100EDD19-6802-4EC3-95CE-CFFAB042CFD6}"/>
          </ac:spMkLst>
        </pc:spChg>
        <pc:spChg chg="add del">
          <ac:chgData name="Renata Fijałkowska" userId="421e1f9ef479502b" providerId="LiveId" clId="{1A2CBAC6-A531-4D15-BB56-40D4CD4C362A}" dt="2023-10-08T17:00:00.570" v="62" actId="26606"/>
          <ac:spMkLst>
            <pc:docMk/>
            <pc:sldMk cId="1281769244" sldId="312"/>
            <ac:spMk id="10" creationId="{DB17E863-922E-4C26-BD64-E8FD41D28661}"/>
          </ac:spMkLst>
        </pc:spChg>
        <pc:spChg chg="add">
          <ac:chgData name="Renata Fijałkowska" userId="421e1f9ef479502b" providerId="LiveId" clId="{1A2CBAC6-A531-4D15-BB56-40D4CD4C362A}" dt="2023-10-08T17:00:00.570" v="62" actId="26606"/>
          <ac:spMkLst>
            <pc:docMk/>
            <pc:sldMk cId="1281769244" sldId="312"/>
            <ac:spMk id="16" creationId="{79BB35BC-D5C2-4C8B-A22A-A71E6191913B}"/>
          </ac:spMkLst>
        </pc:spChg>
        <pc:picChg chg="add mod">
          <ac:chgData name="Renata Fijałkowska" userId="421e1f9ef479502b" providerId="LiveId" clId="{1A2CBAC6-A531-4D15-BB56-40D4CD4C362A}" dt="2023-10-08T17:00:22.483" v="66" actId="14100"/>
          <ac:picMkLst>
            <pc:docMk/>
            <pc:sldMk cId="1281769244" sldId="312"/>
            <ac:picMk id="12" creationId="{1FDC9C36-91A8-D51E-B047-536FCFB9B535}"/>
          </ac:picMkLst>
        </pc:picChg>
      </pc:sldChg>
      <pc:sldChg chg="addSp modSp new mod ord">
        <pc:chgData name="Renata Fijałkowska" userId="421e1f9ef479502b" providerId="LiveId" clId="{1A2CBAC6-A531-4D15-BB56-40D4CD4C362A}" dt="2023-10-08T17:04:35.320" v="142"/>
        <pc:sldMkLst>
          <pc:docMk/>
          <pc:sldMk cId="1298781543" sldId="313"/>
        </pc:sldMkLst>
        <pc:spChg chg="add mod">
          <ac:chgData name="Renata Fijałkowska" userId="421e1f9ef479502b" providerId="LiveId" clId="{1A2CBAC6-A531-4D15-BB56-40D4CD4C362A}" dt="2023-10-08T17:02:56.246" v="126" actId="113"/>
          <ac:spMkLst>
            <pc:docMk/>
            <pc:sldMk cId="1298781543" sldId="313"/>
            <ac:spMk id="3" creationId="{56F045B1-5059-C200-0C0E-CA30A2F0E19F}"/>
          </ac:spMkLst>
        </pc:sp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F0CA69-6D5A-47C3-AD32-F50A528B2010}"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7AEEDC9C-1F9E-48E3-9245-33CDB62555FC}">
      <dgm:prSet/>
      <dgm:spPr/>
      <dgm:t>
        <a:bodyPr/>
        <a:lstStyle/>
        <a:p>
          <a:pPr>
            <a:defRPr cap="all"/>
          </a:pPr>
          <a:r>
            <a:rPr lang="en-US" dirty="0" err="1"/>
            <a:t>Wybierz</a:t>
          </a:r>
          <a:r>
            <a:rPr lang="en-US" dirty="0"/>
            <a:t> </a:t>
          </a:r>
          <a:r>
            <a:rPr lang="en-US" dirty="0" err="1"/>
            <a:t>rodzaj</a:t>
          </a:r>
          <a:r>
            <a:rPr lang="en-US" dirty="0"/>
            <a:t> </a:t>
          </a:r>
          <a:r>
            <a:rPr lang="en-US" dirty="0" err="1"/>
            <a:t>mediacji</a:t>
          </a:r>
          <a:r>
            <a:rPr lang="en-US" dirty="0"/>
            <a:t> </a:t>
          </a:r>
          <a:r>
            <a:rPr lang="en-US" dirty="0" err="1"/>
            <a:t>wielokulturowej</a:t>
          </a:r>
          <a:r>
            <a:rPr lang="en-US" dirty="0"/>
            <a:t>, </a:t>
          </a:r>
          <a:r>
            <a:rPr lang="en-US" dirty="0" err="1"/>
            <a:t>na</a:t>
          </a:r>
          <a:r>
            <a:rPr lang="en-US" dirty="0"/>
            <a:t> </a:t>
          </a:r>
          <a:r>
            <a:rPr lang="en-US" dirty="0" err="1"/>
            <a:t>którym</a:t>
          </a:r>
          <a:r>
            <a:rPr lang="en-US" dirty="0"/>
            <a:t> </a:t>
          </a:r>
          <a:r>
            <a:rPr lang="en-US" dirty="0" err="1"/>
            <a:t>będziesz</a:t>
          </a:r>
          <a:r>
            <a:rPr lang="en-US" dirty="0"/>
            <a:t> </a:t>
          </a:r>
          <a:r>
            <a:rPr lang="en-US" dirty="0" err="1"/>
            <a:t>się</a:t>
          </a:r>
          <a:r>
            <a:rPr lang="pl-PL" dirty="0"/>
            <a:t> </a:t>
          </a:r>
          <a:r>
            <a:rPr lang="en-US" dirty="0" err="1"/>
            <a:t>koncentro</a:t>
          </a:r>
          <a:r>
            <a:rPr lang="pl-PL" dirty="0"/>
            <a:t>WAĆ</a:t>
          </a:r>
          <a:endParaRPr lang="en-US" dirty="0"/>
        </a:p>
      </dgm:t>
    </dgm:pt>
    <dgm:pt modelId="{D875122E-F4DF-4C9A-BE68-431E8B9C1672}" type="parTrans" cxnId="{629BE22E-BD42-46E6-AC16-8C0E5D244B40}">
      <dgm:prSet/>
      <dgm:spPr/>
      <dgm:t>
        <a:bodyPr/>
        <a:lstStyle/>
        <a:p>
          <a:endParaRPr lang="en-US"/>
        </a:p>
      </dgm:t>
    </dgm:pt>
    <dgm:pt modelId="{FCC38505-4D29-4512-B188-54280B8CF618}" type="sibTrans" cxnId="{629BE22E-BD42-46E6-AC16-8C0E5D244B40}">
      <dgm:prSet/>
      <dgm:spPr/>
      <dgm:t>
        <a:bodyPr/>
        <a:lstStyle/>
        <a:p>
          <a:endParaRPr lang="en-US"/>
        </a:p>
      </dgm:t>
    </dgm:pt>
    <dgm:pt modelId="{7BD12B47-28D9-483E-8A10-0C46D8D7CF7B}">
      <dgm:prSet/>
      <dgm:spPr/>
      <dgm:t>
        <a:bodyPr/>
        <a:lstStyle/>
        <a:p>
          <a:pPr>
            <a:defRPr cap="all"/>
          </a:pPr>
          <a:r>
            <a:rPr lang="en-US" dirty="0" err="1"/>
            <a:t>Przykład</a:t>
          </a:r>
          <a:r>
            <a:rPr lang="en-US" dirty="0"/>
            <a:t>  </a:t>
          </a:r>
          <a:r>
            <a:rPr lang="en-US" dirty="0" err="1"/>
            <a:t>konflikt</a:t>
          </a:r>
          <a:r>
            <a:rPr lang="pl-PL" dirty="0"/>
            <a:t>u jaki </a:t>
          </a:r>
          <a:r>
            <a:rPr lang="en-US" dirty="0"/>
            <a:t> </a:t>
          </a:r>
          <a:r>
            <a:rPr lang="en-US" dirty="0" err="1"/>
            <a:t>może</a:t>
          </a:r>
          <a:r>
            <a:rPr lang="en-US" dirty="0"/>
            <a:t> </a:t>
          </a:r>
          <a:r>
            <a:rPr lang="en-US" dirty="0" err="1"/>
            <a:t>wystąpić</a:t>
          </a:r>
          <a:r>
            <a:rPr lang="pl-PL" dirty="0"/>
            <a:t> z kategorii </a:t>
          </a:r>
          <a:r>
            <a:rPr lang="pl-PL" dirty="0" err="1"/>
            <a:t>wyklucznie</a:t>
          </a:r>
          <a:r>
            <a:rPr lang="pl-PL" dirty="0"/>
            <a:t> społeczne </a:t>
          </a:r>
          <a:endParaRPr lang="en-US" dirty="0"/>
        </a:p>
      </dgm:t>
    </dgm:pt>
    <dgm:pt modelId="{02F78BC9-CCEC-474B-8FCA-DBD57428178E}" type="parTrans" cxnId="{B20C0A37-BB86-4B0C-ACC1-46C5C8928D97}">
      <dgm:prSet/>
      <dgm:spPr/>
      <dgm:t>
        <a:bodyPr/>
        <a:lstStyle/>
        <a:p>
          <a:endParaRPr lang="en-US"/>
        </a:p>
      </dgm:t>
    </dgm:pt>
    <dgm:pt modelId="{7882A05C-A62F-4E39-BF70-68C287AD87F5}" type="sibTrans" cxnId="{B20C0A37-BB86-4B0C-ACC1-46C5C8928D97}">
      <dgm:prSet/>
      <dgm:spPr/>
      <dgm:t>
        <a:bodyPr/>
        <a:lstStyle/>
        <a:p>
          <a:endParaRPr lang="en-US"/>
        </a:p>
      </dgm:t>
    </dgm:pt>
    <dgm:pt modelId="{33C21504-0A11-4116-B289-AF43CB1F5D0B}">
      <dgm:prSet/>
      <dgm:spPr/>
      <dgm:t>
        <a:bodyPr/>
        <a:lstStyle/>
        <a:p>
          <a:pPr>
            <a:defRPr cap="all"/>
          </a:pPr>
          <a:r>
            <a:rPr lang="en-US"/>
            <a:t>Jak można rozwiązać ten konflikt</a:t>
          </a:r>
        </a:p>
      </dgm:t>
    </dgm:pt>
    <dgm:pt modelId="{58BD20E6-A3F4-432C-B4CE-8066D27F0DD3}" type="parTrans" cxnId="{F478D583-7DF9-4618-B280-49092A0E776B}">
      <dgm:prSet/>
      <dgm:spPr/>
      <dgm:t>
        <a:bodyPr/>
        <a:lstStyle/>
        <a:p>
          <a:endParaRPr lang="en-US"/>
        </a:p>
      </dgm:t>
    </dgm:pt>
    <dgm:pt modelId="{06D55DD1-3108-4837-9ACF-7477B98721D8}" type="sibTrans" cxnId="{F478D583-7DF9-4618-B280-49092A0E776B}">
      <dgm:prSet/>
      <dgm:spPr/>
      <dgm:t>
        <a:bodyPr/>
        <a:lstStyle/>
        <a:p>
          <a:endParaRPr lang="en-US"/>
        </a:p>
      </dgm:t>
    </dgm:pt>
    <dgm:pt modelId="{9CB3D579-7AE8-4A2A-9F5E-B24DD8A2AF76}" type="pres">
      <dgm:prSet presAssocID="{02F0CA69-6D5A-47C3-AD32-F50A528B2010}" presName="outerComposite" presStyleCnt="0">
        <dgm:presLayoutVars>
          <dgm:chMax val="5"/>
          <dgm:dir/>
          <dgm:resizeHandles val="exact"/>
        </dgm:presLayoutVars>
      </dgm:prSet>
      <dgm:spPr/>
    </dgm:pt>
    <dgm:pt modelId="{03329866-08C1-474E-B645-747668BEE598}" type="pres">
      <dgm:prSet presAssocID="{02F0CA69-6D5A-47C3-AD32-F50A528B2010}" presName="dummyMaxCanvas" presStyleCnt="0">
        <dgm:presLayoutVars/>
      </dgm:prSet>
      <dgm:spPr/>
    </dgm:pt>
    <dgm:pt modelId="{667B6BF5-B442-4615-AA40-7C8A62D43166}" type="pres">
      <dgm:prSet presAssocID="{02F0CA69-6D5A-47C3-AD32-F50A528B2010}" presName="ThreeNodes_1" presStyleLbl="node1" presStyleIdx="0" presStyleCnt="3">
        <dgm:presLayoutVars>
          <dgm:bulletEnabled val="1"/>
        </dgm:presLayoutVars>
      </dgm:prSet>
      <dgm:spPr/>
    </dgm:pt>
    <dgm:pt modelId="{C4A4300B-DB64-47AD-B554-42B4A9A843BF}" type="pres">
      <dgm:prSet presAssocID="{02F0CA69-6D5A-47C3-AD32-F50A528B2010}" presName="ThreeNodes_2" presStyleLbl="node1" presStyleIdx="1" presStyleCnt="3">
        <dgm:presLayoutVars>
          <dgm:bulletEnabled val="1"/>
        </dgm:presLayoutVars>
      </dgm:prSet>
      <dgm:spPr/>
    </dgm:pt>
    <dgm:pt modelId="{EF01A99E-04EE-41A9-B4D7-8B28FB2EB7C5}" type="pres">
      <dgm:prSet presAssocID="{02F0CA69-6D5A-47C3-AD32-F50A528B2010}" presName="ThreeNodes_3" presStyleLbl="node1" presStyleIdx="2" presStyleCnt="3">
        <dgm:presLayoutVars>
          <dgm:bulletEnabled val="1"/>
        </dgm:presLayoutVars>
      </dgm:prSet>
      <dgm:spPr/>
    </dgm:pt>
    <dgm:pt modelId="{336CEE53-B176-4A9F-9B41-7B3EE9D4D2A8}" type="pres">
      <dgm:prSet presAssocID="{02F0CA69-6D5A-47C3-AD32-F50A528B2010}" presName="ThreeConn_1-2" presStyleLbl="fgAccFollowNode1" presStyleIdx="0" presStyleCnt="2">
        <dgm:presLayoutVars>
          <dgm:bulletEnabled val="1"/>
        </dgm:presLayoutVars>
      </dgm:prSet>
      <dgm:spPr/>
    </dgm:pt>
    <dgm:pt modelId="{1C5C651F-0581-48D4-8F23-8CF41D7CA9C2}" type="pres">
      <dgm:prSet presAssocID="{02F0CA69-6D5A-47C3-AD32-F50A528B2010}" presName="ThreeConn_2-3" presStyleLbl="fgAccFollowNode1" presStyleIdx="1" presStyleCnt="2">
        <dgm:presLayoutVars>
          <dgm:bulletEnabled val="1"/>
        </dgm:presLayoutVars>
      </dgm:prSet>
      <dgm:spPr/>
    </dgm:pt>
    <dgm:pt modelId="{1BD13E32-1682-4FB2-A945-4115A4251EB5}" type="pres">
      <dgm:prSet presAssocID="{02F0CA69-6D5A-47C3-AD32-F50A528B2010}" presName="ThreeNodes_1_text" presStyleLbl="node1" presStyleIdx="2" presStyleCnt="3">
        <dgm:presLayoutVars>
          <dgm:bulletEnabled val="1"/>
        </dgm:presLayoutVars>
      </dgm:prSet>
      <dgm:spPr/>
    </dgm:pt>
    <dgm:pt modelId="{98004FFC-7E8D-44E2-8276-C1845E6E413E}" type="pres">
      <dgm:prSet presAssocID="{02F0CA69-6D5A-47C3-AD32-F50A528B2010}" presName="ThreeNodes_2_text" presStyleLbl="node1" presStyleIdx="2" presStyleCnt="3">
        <dgm:presLayoutVars>
          <dgm:bulletEnabled val="1"/>
        </dgm:presLayoutVars>
      </dgm:prSet>
      <dgm:spPr/>
    </dgm:pt>
    <dgm:pt modelId="{47F88155-47A5-4115-9D1E-12FF705F1B25}" type="pres">
      <dgm:prSet presAssocID="{02F0CA69-6D5A-47C3-AD32-F50A528B2010}" presName="ThreeNodes_3_text" presStyleLbl="node1" presStyleIdx="2" presStyleCnt="3">
        <dgm:presLayoutVars>
          <dgm:bulletEnabled val="1"/>
        </dgm:presLayoutVars>
      </dgm:prSet>
      <dgm:spPr/>
    </dgm:pt>
  </dgm:ptLst>
  <dgm:cxnLst>
    <dgm:cxn modelId="{6DFB8500-53A9-4FFB-877A-055009F23A58}" type="presOf" srcId="{7AEEDC9C-1F9E-48E3-9245-33CDB62555FC}" destId="{1BD13E32-1682-4FB2-A945-4115A4251EB5}" srcOrd="1" destOrd="0" presId="urn:microsoft.com/office/officeart/2005/8/layout/vProcess5"/>
    <dgm:cxn modelId="{2A2F0007-8AEF-4822-A397-FB76049FDC99}" type="presOf" srcId="{33C21504-0A11-4116-B289-AF43CB1F5D0B}" destId="{EF01A99E-04EE-41A9-B4D7-8B28FB2EB7C5}" srcOrd="0" destOrd="0" presId="urn:microsoft.com/office/officeart/2005/8/layout/vProcess5"/>
    <dgm:cxn modelId="{C1E87B0C-8492-4B73-A303-9DC578ED46DD}" type="presOf" srcId="{FCC38505-4D29-4512-B188-54280B8CF618}" destId="{336CEE53-B176-4A9F-9B41-7B3EE9D4D2A8}" srcOrd="0" destOrd="0" presId="urn:microsoft.com/office/officeart/2005/8/layout/vProcess5"/>
    <dgm:cxn modelId="{629BE22E-BD42-46E6-AC16-8C0E5D244B40}" srcId="{02F0CA69-6D5A-47C3-AD32-F50A528B2010}" destId="{7AEEDC9C-1F9E-48E3-9245-33CDB62555FC}" srcOrd="0" destOrd="0" parTransId="{D875122E-F4DF-4C9A-BE68-431E8B9C1672}" sibTransId="{FCC38505-4D29-4512-B188-54280B8CF618}"/>
    <dgm:cxn modelId="{B20C0A37-BB86-4B0C-ACC1-46C5C8928D97}" srcId="{02F0CA69-6D5A-47C3-AD32-F50A528B2010}" destId="{7BD12B47-28D9-483E-8A10-0C46D8D7CF7B}" srcOrd="1" destOrd="0" parTransId="{02F78BC9-CCEC-474B-8FCA-DBD57428178E}" sibTransId="{7882A05C-A62F-4E39-BF70-68C287AD87F5}"/>
    <dgm:cxn modelId="{3A915644-3843-49B0-B610-4C4D93678600}" type="presOf" srcId="{7AEEDC9C-1F9E-48E3-9245-33CDB62555FC}" destId="{667B6BF5-B442-4615-AA40-7C8A62D43166}" srcOrd="0" destOrd="0" presId="urn:microsoft.com/office/officeart/2005/8/layout/vProcess5"/>
    <dgm:cxn modelId="{DA362978-1B3B-4C84-A300-3B95F35C46AF}" type="presOf" srcId="{7BD12B47-28D9-483E-8A10-0C46D8D7CF7B}" destId="{98004FFC-7E8D-44E2-8276-C1845E6E413E}" srcOrd="1" destOrd="0" presId="urn:microsoft.com/office/officeart/2005/8/layout/vProcess5"/>
    <dgm:cxn modelId="{F478D583-7DF9-4618-B280-49092A0E776B}" srcId="{02F0CA69-6D5A-47C3-AD32-F50A528B2010}" destId="{33C21504-0A11-4116-B289-AF43CB1F5D0B}" srcOrd="2" destOrd="0" parTransId="{58BD20E6-A3F4-432C-B4CE-8066D27F0DD3}" sibTransId="{06D55DD1-3108-4837-9ACF-7477B98721D8}"/>
    <dgm:cxn modelId="{63FAC3BD-AC73-4993-8B46-71E1C0B52398}" type="presOf" srcId="{7882A05C-A62F-4E39-BF70-68C287AD87F5}" destId="{1C5C651F-0581-48D4-8F23-8CF41D7CA9C2}" srcOrd="0" destOrd="0" presId="urn:microsoft.com/office/officeart/2005/8/layout/vProcess5"/>
    <dgm:cxn modelId="{81E10ACF-92CC-49AC-B267-501AD9D19584}" type="presOf" srcId="{33C21504-0A11-4116-B289-AF43CB1F5D0B}" destId="{47F88155-47A5-4115-9D1E-12FF705F1B25}" srcOrd="1" destOrd="0" presId="urn:microsoft.com/office/officeart/2005/8/layout/vProcess5"/>
    <dgm:cxn modelId="{AC8611E5-24DE-4AB5-80D3-0D428E4656BA}" type="presOf" srcId="{7BD12B47-28D9-483E-8A10-0C46D8D7CF7B}" destId="{C4A4300B-DB64-47AD-B554-42B4A9A843BF}" srcOrd="0" destOrd="0" presId="urn:microsoft.com/office/officeart/2005/8/layout/vProcess5"/>
    <dgm:cxn modelId="{8098C4FD-CDE1-46A9-9758-4F85BDDC8789}" type="presOf" srcId="{02F0CA69-6D5A-47C3-AD32-F50A528B2010}" destId="{9CB3D579-7AE8-4A2A-9F5E-B24DD8A2AF76}" srcOrd="0" destOrd="0" presId="urn:microsoft.com/office/officeart/2005/8/layout/vProcess5"/>
    <dgm:cxn modelId="{16AEA310-7178-4A8F-BE4C-93012F5E9B34}" type="presParOf" srcId="{9CB3D579-7AE8-4A2A-9F5E-B24DD8A2AF76}" destId="{03329866-08C1-474E-B645-747668BEE598}" srcOrd="0" destOrd="0" presId="urn:microsoft.com/office/officeart/2005/8/layout/vProcess5"/>
    <dgm:cxn modelId="{EA04C935-E8BE-4047-8A72-F48CDC6AAE68}" type="presParOf" srcId="{9CB3D579-7AE8-4A2A-9F5E-B24DD8A2AF76}" destId="{667B6BF5-B442-4615-AA40-7C8A62D43166}" srcOrd="1" destOrd="0" presId="urn:microsoft.com/office/officeart/2005/8/layout/vProcess5"/>
    <dgm:cxn modelId="{E1C0D72A-C41E-4014-9A5F-A11FEFF52E40}" type="presParOf" srcId="{9CB3D579-7AE8-4A2A-9F5E-B24DD8A2AF76}" destId="{C4A4300B-DB64-47AD-B554-42B4A9A843BF}" srcOrd="2" destOrd="0" presId="urn:microsoft.com/office/officeart/2005/8/layout/vProcess5"/>
    <dgm:cxn modelId="{AAF9DE1E-2E95-4389-B0E2-34D617A07CD7}" type="presParOf" srcId="{9CB3D579-7AE8-4A2A-9F5E-B24DD8A2AF76}" destId="{EF01A99E-04EE-41A9-B4D7-8B28FB2EB7C5}" srcOrd="3" destOrd="0" presId="urn:microsoft.com/office/officeart/2005/8/layout/vProcess5"/>
    <dgm:cxn modelId="{DC8F3077-80C5-473D-B9AB-D219565E8695}" type="presParOf" srcId="{9CB3D579-7AE8-4A2A-9F5E-B24DD8A2AF76}" destId="{336CEE53-B176-4A9F-9B41-7B3EE9D4D2A8}" srcOrd="4" destOrd="0" presId="urn:microsoft.com/office/officeart/2005/8/layout/vProcess5"/>
    <dgm:cxn modelId="{4E38ACB8-9702-45D5-85A0-40C2546DF364}" type="presParOf" srcId="{9CB3D579-7AE8-4A2A-9F5E-B24DD8A2AF76}" destId="{1C5C651F-0581-48D4-8F23-8CF41D7CA9C2}" srcOrd="5" destOrd="0" presId="urn:microsoft.com/office/officeart/2005/8/layout/vProcess5"/>
    <dgm:cxn modelId="{42C7075D-FB16-4ACC-9745-0CF3216C9162}" type="presParOf" srcId="{9CB3D579-7AE8-4A2A-9F5E-B24DD8A2AF76}" destId="{1BD13E32-1682-4FB2-A945-4115A4251EB5}" srcOrd="6" destOrd="0" presId="urn:microsoft.com/office/officeart/2005/8/layout/vProcess5"/>
    <dgm:cxn modelId="{A3055CE9-E502-4EF4-A2EA-806AE51C6505}" type="presParOf" srcId="{9CB3D579-7AE8-4A2A-9F5E-B24DD8A2AF76}" destId="{98004FFC-7E8D-44E2-8276-C1845E6E413E}" srcOrd="7" destOrd="0" presId="urn:microsoft.com/office/officeart/2005/8/layout/vProcess5"/>
    <dgm:cxn modelId="{D5192AB7-8CB7-4C01-BCA8-E063E6010A12}" type="presParOf" srcId="{9CB3D579-7AE8-4A2A-9F5E-B24DD8A2AF76}" destId="{47F88155-47A5-4115-9D1E-12FF705F1B2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0ECE3A-16B0-46A4-8FCA-A3284BE892F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275498F-2A50-41EE-85C1-743E83907FA1}">
      <dgm:prSet/>
      <dgm:spPr/>
      <dgm:t>
        <a:bodyPr/>
        <a:lstStyle/>
        <a:p>
          <a:r>
            <a:rPr lang="pl-PL" dirty="0"/>
            <a:t>Pierwszy krok powinien pokazać, że obie strony postrzegają drugą osobę jako równoprawnego uczestnika procesu rozwiązywania sporu. Uczestnicy powinni zgodzić się na podstawowe zasady procesu rozmowy, takie jak grzeczne słuchanie siebie nawzajem i powstrzymywanie się od przerywania lub osobistej krytyki.</a:t>
          </a:r>
          <a:endParaRPr lang="en-US" dirty="0"/>
        </a:p>
      </dgm:t>
    </dgm:pt>
    <dgm:pt modelId="{66F6FD77-25F6-4EF0-9F47-F04A234F318A}" type="parTrans" cxnId="{B5E59D2C-631C-4DB1-B7F9-0EC17F31F6AA}">
      <dgm:prSet/>
      <dgm:spPr/>
      <dgm:t>
        <a:bodyPr/>
        <a:lstStyle/>
        <a:p>
          <a:endParaRPr lang="en-US"/>
        </a:p>
      </dgm:t>
    </dgm:pt>
    <dgm:pt modelId="{F2BCE16A-82BF-43A6-B18F-86489BF8A55D}" type="sibTrans" cxnId="{B5E59D2C-631C-4DB1-B7F9-0EC17F31F6AA}">
      <dgm:prSet/>
      <dgm:spPr/>
      <dgm:t>
        <a:bodyPr/>
        <a:lstStyle/>
        <a:p>
          <a:endParaRPr lang="en-US"/>
        </a:p>
      </dgm:t>
    </dgm:pt>
    <dgm:pt modelId="{A30A730C-D8C6-4805-8426-5A678340B21E}">
      <dgm:prSet/>
      <dgm:spPr/>
      <dgm:t>
        <a:bodyPr/>
        <a:lstStyle/>
        <a:p>
          <a:r>
            <a:rPr lang="pl-PL" dirty="0"/>
            <a:t>Mediator może wprowadzić metody zmniejszenia bezpośredniej presji i podjąć kroki w celu rozwiązania sprawy lub przynajmniej uzgodnienia pewnych kwestii, po obiektywnym zdefiniowaniu rzeczywistego charakteru i kluczowych aspektów sporu.</a:t>
          </a:r>
          <a:endParaRPr lang="en-US" dirty="0"/>
        </a:p>
      </dgm:t>
    </dgm:pt>
    <dgm:pt modelId="{AB5ACAB7-F541-4345-AE77-4E7072816938}" type="parTrans" cxnId="{ED304BF9-79CD-43FF-B327-D822949AB5FB}">
      <dgm:prSet/>
      <dgm:spPr/>
      <dgm:t>
        <a:bodyPr/>
        <a:lstStyle/>
        <a:p>
          <a:endParaRPr lang="en-US"/>
        </a:p>
      </dgm:t>
    </dgm:pt>
    <dgm:pt modelId="{BA534B1C-9B0D-4D87-82E9-7418FF111F30}" type="sibTrans" cxnId="{ED304BF9-79CD-43FF-B327-D822949AB5FB}">
      <dgm:prSet/>
      <dgm:spPr/>
      <dgm:t>
        <a:bodyPr/>
        <a:lstStyle/>
        <a:p>
          <a:endParaRPr lang="en-US"/>
        </a:p>
      </dgm:t>
    </dgm:pt>
    <dgm:pt modelId="{8D932BAC-2D1E-4441-8CBF-CD9D3ED6DBE4}">
      <dgm:prSet/>
      <dgm:spPr/>
      <dgm:t>
        <a:bodyPr/>
        <a:lstStyle/>
        <a:p>
          <a:r>
            <a:rPr lang="pl-PL" dirty="0"/>
            <a:t>Strony konfliktu muszą następnie wybrać, czy zająć stanowiska po przeciwnych stronach dyskusji (negocjacje pozycyjne), czy też usiąść obok siebie i zająć się podstawowymi kwestiami i fundamentalnymi przekonaniami, które leżą u podstaw sporu (negocjacje oparte na zasadach).</a:t>
          </a:r>
          <a:endParaRPr lang="en-US" dirty="0"/>
        </a:p>
      </dgm:t>
    </dgm:pt>
    <dgm:pt modelId="{B258787A-593E-4775-8BB0-B142BFDEAD56}" type="parTrans" cxnId="{4CCDE46E-CB4F-4998-A3DB-D7FF962186DD}">
      <dgm:prSet/>
      <dgm:spPr/>
      <dgm:t>
        <a:bodyPr/>
        <a:lstStyle/>
        <a:p>
          <a:endParaRPr lang="en-US"/>
        </a:p>
      </dgm:t>
    </dgm:pt>
    <dgm:pt modelId="{C72E190C-07D5-4298-87A8-7D62A2662138}" type="sibTrans" cxnId="{4CCDE46E-CB4F-4998-A3DB-D7FF962186DD}">
      <dgm:prSet/>
      <dgm:spPr/>
      <dgm:t>
        <a:bodyPr/>
        <a:lstStyle/>
        <a:p>
          <a:endParaRPr lang="en-US"/>
        </a:p>
      </dgm:t>
    </dgm:pt>
    <dgm:pt modelId="{05910712-7923-4E84-AE68-A8406EB5389B}">
      <dgm:prSet/>
      <dgm:spPr/>
      <dgm:t>
        <a:bodyPr/>
        <a:lstStyle/>
        <a:p>
          <a:r>
            <a:rPr lang="pl-PL" dirty="0"/>
            <a:t>Ten rodzaj mediacji zakłada, że jako mediator lubisz prowadzić owocne rozmowy, a nie takie, które są bezowocne lub marnują Twój czas, i zapewnia pewne zasady do rozważenia.</a:t>
          </a:r>
          <a:endParaRPr lang="en-US" dirty="0"/>
        </a:p>
      </dgm:t>
    </dgm:pt>
    <dgm:pt modelId="{E954EECB-D147-41E1-A08B-A556F2614B55}" type="parTrans" cxnId="{250B7ED0-41E7-4D5B-8495-B94CD95B0943}">
      <dgm:prSet/>
      <dgm:spPr/>
      <dgm:t>
        <a:bodyPr/>
        <a:lstStyle/>
        <a:p>
          <a:endParaRPr lang="en-US"/>
        </a:p>
      </dgm:t>
    </dgm:pt>
    <dgm:pt modelId="{9B4CD016-515E-43AC-8A75-0C9A8EECC342}" type="sibTrans" cxnId="{250B7ED0-41E7-4D5B-8495-B94CD95B0943}">
      <dgm:prSet/>
      <dgm:spPr/>
      <dgm:t>
        <a:bodyPr/>
        <a:lstStyle/>
        <a:p>
          <a:endParaRPr lang="en-US"/>
        </a:p>
      </dgm:t>
    </dgm:pt>
    <dgm:pt modelId="{28B23AE4-B1C0-4807-A65B-6E960FE86DAE}">
      <dgm:prSet/>
      <dgm:spPr/>
      <dgm:t>
        <a:bodyPr/>
        <a:lstStyle/>
        <a:p>
          <a:r>
            <a:rPr lang="pl-PL" dirty="0"/>
            <a:t>Ponieważ każde negocjacje są unikalne, nie może istnieć zestaw reguł. Niektóre z wielu rzeczy, które można poprawić poprzez czytanie, refleksję, a następnie stosowanie innowacyjnych technik negocjacyjnych, to nasze nastawienie, podejście i świadomość.</a:t>
          </a:r>
          <a:endParaRPr lang="en-US" dirty="0"/>
        </a:p>
      </dgm:t>
    </dgm:pt>
    <dgm:pt modelId="{5ADD08B4-A827-423B-BA15-1E5F3755BFC8}" type="parTrans" cxnId="{5432C2A0-61D5-422F-867D-8889149FC92A}">
      <dgm:prSet/>
      <dgm:spPr/>
      <dgm:t>
        <a:bodyPr/>
        <a:lstStyle/>
        <a:p>
          <a:endParaRPr lang="en-US"/>
        </a:p>
      </dgm:t>
    </dgm:pt>
    <dgm:pt modelId="{F8AB2059-F090-41EB-9DC2-F71095FAE614}" type="sibTrans" cxnId="{5432C2A0-61D5-422F-867D-8889149FC92A}">
      <dgm:prSet/>
      <dgm:spPr/>
      <dgm:t>
        <a:bodyPr/>
        <a:lstStyle/>
        <a:p>
          <a:endParaRPr lang="en-US"/>
        </a:p>
      </dgm:t>
    </dgm:pt>
    <dgm:pt modelId="{481FE23D-9BD3-EF44-AFF1-616FF888AD3A}" type="pres">
      <dgm:prSet presAssocID="{D50ECE3A-16B0-46A4-8FCA-A3284BE892F1}" presName="linear" presStyleCnt="0">
        <dgm:presLayoutVars>
          <dgm:animLvl val="lvl"/>
          <dgm:resizeHandles val="exact"/>
        </dgm:presLayoutVars>
      </dgm:prSet>
      <dgm:spPr/>
    </dgm:pt>
    <dgm:pt modelId="{3E30EDB9-7A06-864B-95AB-E141603A8495}" type="pres">
      <dgm:prSet presAssocID="{8275498F-2A50-41EE-85C1-743E83907FA1}" presName="parentText" presStyleLbl="node1" presStyleIdx="0" presStyleCnt="5">
        <dgm:presLayoutVars>
          <dgm:chMax val="0"/>
          <dgm:bulletEnabled val="1"/>
        </dgm:presLayoutVars>
      </dgm:prSet>
      <dgm:spPr/>
    </dgm:pt>
    <dgm:pt modelId="{D10E1424-38C1-FC4A-A964-58C39FFD7283}" type="pres">
      <dgm:prSet presAssocID="{F2BCE16A-82BF-43A6-B18F-86489BF8A55D}" presName="spacer" presStyleCnt="0"/>
      <dgm:spPr/>
    </dgm:pt>
    <dgm:pt modelId="{E0A996B6-580F-3644-ABB0-CB8586BECD68}" type="pres">
      <dgm:prSet presAssocID="{A30A730C-D8C6-4805-8426-5A678340B21E}" presName="parentText" presStyleLbl="node1" presStyleIdx="1" presStyleCnt="5">
        <dgm:presLayoutVars>
          <dgm:chMax val="0"/>
          <dgm:bulletEnabled val="1"/>
        </dgm:presLayoutVars>
      </dgm:prSet>
      <dgm:spPr/>
    </dgm:pt>
    <dgm:pt modelId="{F069AFBC-89C2-4C47-9226-09609A7F504D}" type="pres">
      <dgm:prSet presAssocID="{BA534B1C-9B0D-4D87-82E9-7418FF111F30}" presName="spacer" presStyleCnt="0"/>
      <dgm:spPr/>
    </dgm:pt>
    <dgm:pt modelId="{CEFC849E-CF61-DB44-A3D1-4DF714737AF3}" type="pres">
      <dgm:prSet presAssocID="{8D932BAC-2D1E-4441-8CBF-CD9D3ED6DBE4}" presName="parentText" presStyleLbl="node1" presStyleIdx="2" presStyleCnt="5">
        <dgm:presLayoutVars>
          <dgm:chMax val="0"/>
          <dgm:bulletEnabled val="1"/>
        </dgm:presLayoutVars>
      </dgm:prSet>
      <dgm:spPr/>
    </dgm:pt>
    <dgm:pt modelId="{E9639B5D-A245-8A4B-A582-613304760E14}" type="pres">
      <dgm:prSet presAssocID="{C72E190C-07D5-4298-87A8-7D62A2662138}" presName="spacer" presStyleCnt="0"/>
      <dgm:spPr/>
    </dgm:pt>
    <dgm:pt modelId="{CBA3267E-C785-E94A-B8EB-7DD327B358D0}" type="pres">
      <dgm:prSet presAssocID="{05910712-7923-4E84-AE68-A8406EB5389B}" presName="parentText" presStyleLbl="node1" presStyleIdx="3" presStyleCnt="5">
        <dgm:presLayoutVars>
          <dgm:chMax val="0"/>
          <dgm:bulletEnabled val="1"/>
        </dgm:presLayoutVars>
      </dgm:prSet>
      <dgm:spPr/>
    </dgm:pt>
    <dgm:pt modelId="{19941ED0-A433-EC44-BA47-2CF98C734036}" type="pres">
      <dgm:prSet presAssocID="{9B4CD016-515E-43AC-8A75-0C9A8EECC342}" presName="spacer" presStyleCnt="0"/>
      <dgm:spPr/>
    </dgm:pt>
    <dgm:pt modelId="{E0F15891-10D8-F445-B231-343F6AC74A66}" type="pres">
      <dgm:prSet presAssocID="{28B23AE4-B1C0-4807-A65B-6E960FE86DAE}" presName="parentText" presStyleLbl="node1" presStyleIdx="4" presStyleCnt="5">
        <dgm:presLayoutVars>
          <dgm:chMax val="0"/>
          <dgm:bulletEnabled val="1"/>
        </dgm:presLayoutVars>
      </dgm:prSet>
      <dgm:spPr/>
    </dgm:pt>
  </dgm:ptLst>
  <dgm:cxnLst>
    <dgm:cxn modelId="{B5E59D2C-631C-4DB1-B7F9-0EC17F31F6AA}" srcId="{D50ECE3A-16B0-46A4-8FCA-A3284BE892F1}" destId="{8275498F-2A50-41EE-85C1-743E83907FA1}" srcOrd="0" destOrd="0" parTransId="{66F6FD77-25F6-4EF0-9F47-F04A234F318A}" sibTransId="{F2BCE16A-82BF-43A6-B18F-86489BF8A55D}"/>
    <dgm:cxn modelId="{4CCDE46E-CB4F-4998-A3DB-D7FF962186DD}" srcId="{D50ECE3A-16B0-46A4-8FCA-A3284BE892F1}" destId="{8D932BAC-2D1E-4441-8CBF-CD9D3ED6DBE4}" srcOrd="2" destOrd="0" parTransId="{B258787A-593E-4775-8BB0-B142BFDEAD56}" sibTransId="{C72E190C-07D5-4298-87A8-7D62A2662138}"/>
    <dgm:cxn modelId="{15D43572-C3C6-2A4A-8023-58203A986B9C}" type="presOf" srcId="{D50ECE3A-16B0-46A4-8FCA-A3284BE892F1}" destId="{481FE23D-9BD3-EF44-AFF1-616FF888AD3A}" srcOrd="0" destOrd="0" presId="urn:microsoft.com/office/officeart/2005/8/layout/vList2"/>
    <dgm:cxn modelId="{61895C85-1265-8E4F-A49F-141B6D527BFE}" type="presOf" srcId="{8275498F-2A50-41EE-85C1-743E83907FA1}" destId="{3E30EDB9-7A06-864B-95AB-E141603A8495}" srcOrd="0" destOrd="0" presId="urn:microsoft.com/office/officeart/2005/8/layout/vList2"/>
    <dgm:cxn modelId="{3D70AB8E-CDA8-5A4E-8516-21B73A7DA8EF}" type="presOf" srcId="{A30A730C-D8C6-4805-8426-5A678340B21E}" destId="{E0A996B6-580F-3644-ABB0-CB8586BECD68}" srcOrd="0" destOrd="0" presId="urn:microsoft.com/office/officeart/2005/8/layout/vList2"/>
    <dgm:cxn modelId="{5432C2A0-61D5-422F-867D-8889149FC92A}" srcId="{D50ECE3A-16B0-46A4-8FCA-A3284BE892F1}" destId="{28B23AE4-B1C0-4807-A65B-6E960FE86DAE}" srcOrd="4" destOrd="0" parTransId="{5ADD08B4-A827-423B-BA15-1E5F3755BFC8}" sibTransId="{F8AB2059-F090-41EB-9DC2-F71095FAE614}"/>
    <dgm:cxn modelId="{9414FDA7-87F0-3C4A-AC6F-19D59F648E19}" type="presOf" srcId="{8D932BAC-2D1E-4441-8CBF-CD9D3ED6DBE4}" destId="{CEFC849E-CF61-DB44-A3D1-4DF714737AF3}" srcOrd="0" destOrd="0" presId="urn:microsoft.com/office/officeart/2005/8/layout/vList2"/>
    <dgm:cxn modelId="{D6C22FAE-15EA-2A41-9729-DF60137DBEA1}" type="presOf" srcId="{28B23AE4-B1C0-4807-A65B-6E960FE86DAE}" destId="{E0F15891-10D8-F445-B231-343F6AC74A66}" srcOrd="0" destOrd="0" presId="urn:microsoft.com/office/officeart/2005/8/layout/vList2"/>
    <dgm:cxn modelId="{280800BC-9F1A-B14F-8334-C21F0016C528}" type="presOf" srcId="{05910712-7923-4E84-AE68-A8406EB5389B}" destId="{CBA3267E-C785-E94A-B8EB-7DD327B358D0}" srcOrd="0" destOrd="0" presId="urn:microsoft.com/office/officeart/2005/8/layout/vList2"/>
    <dgm:cxn modelId="{250B7ED0-41E7-4D5B-8495-B94CD95B0943}" srcId="{D50ECE3A-16B0-46A4-8FCA-A3284BE892F1}" destId="{05910712-7923-4E84-AE68-A8406EB5389B}" srcOrd="3" destOrd="0" parTransId="{E954EECB-D147-41E1-A08B-A556F2614B55}" sibTransId="{9B4CD016-515E-43AC-8A75-0C9A8EECC342}"/>
    <dgm:cxn modelId="{ED304BF9-79CD-43FF-B327-D822949AB5FB}" srcId="{D50ECE3A-16B0-46A4-8FCA-A3284BE892F1}" destId="{A30A730C-D8C6-4805-8426-5A678340B21E}" srcOrd="1" destOrd="0" parTransId="{AB5ACAB7-F541-4345-AE77-4E7072816938}" sibTransId="{BA534B1C-9B0D-4D87-82E9-7418FF111F30}"/>
    <dgm:cxn modelId="{9D1E7209-6BE0-914B-A58E-EA11C23A23A9}" type="presParOf" srcId="{481FE23D-9BD3-EF44-AFF1-616FF888AD3A}" destId="{3E30EDB9-7A06-864B-95AB-E141603A8495}" srcOrd="0" destOrd="0" presId="urn:microsoft.com/office/officeart/2005/8/layout/vList2"/>
    <dgm:cxn modelId="{10A74816-A415-334A-9C1A-E55E57009E1D}" type="presParOf" srcId="{481FE23D-9BD3-EF44-AFF1-616FF888AD3A}" destId="{D10E1424-38C1-FC4A-A964-58C39FFD7283}" srcOrd="1" destOrd="0" presId="urn:microsoft.com/office/officeart/2005/8/layout/vList2"/>
    <dgm:cxn modelId="{E133A1DD-D769-6846-92C7-C0488D5BF2A6}" type="presParOf" srcId="{481FE23D-9BD3-EF44-AFF1-616FF888AD3A}" destId="{E0A996B6-580F-3644-ABB0-CB8586BECD68}" srcOrd="2" destOrd="0" presId="urn:microsoft.com/office/officeart/2005/8/layout/vList2"/>
    <dgm:cxn modelId="{E9B7478E-F6D5-A34A-9194-C17183E6C570}" type="presParOf" srcId="{481FE23D-9BD3-EF44-AFF1-616FF888AD3A}" destId="{F069AFBC-89C2-4C47-9226-09609A7F504D}" srcOrd="3" destOrd="0" presId="urn:microsoft.com/office/officeart/2005/8/layout/vList2"/>
    <dgm:cxn modelId="{96E89857-BB20-D349-A792-2DF16368D08E}" type="presParOf" srcId="{481FE23D-9BD3-EF44-AFF1-616FF888AD3A}" destId="{CEFC849E-CF61-DB44-A3D1-4DF714737AF3}" srcOrd="4" destOrd="0" presId="urn:microsoft.com/office/officeart/2005/8/layout/vList2"/>
    <dgm:cxn modelId="{D0CF4C54-5FAC-9741-BDC4-A9B5052F01CF}" type="presParOf" srcId="{481FE23D-9BD3-EF44-AFF1-616FF888AD3A}" destId="{E9639B5D-A245-8A4B-A582-613304760E14}" srcOrd="5" destOrd="0" presId="urn:microsoft.com/office/officeart/2005/8/layout/vList2"/>
    <dgm:cxn modelId="{B3F4B6AE-4F8E-6D48-858E-B58323F6D805}" type="presParOf" srcId="{481FE23D-9BD3-EF44-AFF1-616FF888AD3A}" destId="{CBA3267E-C785-E94A-B8EB-7DD327B358D0}" srcOrd="6" destOrd="0" presId="urn:microsoft.com/office/officeart/2005/8/layout/vList2"/>
    <dgm:cxn modelId="{1AFECF4D-49D6-6A40-BC77-AB51D5FF9DD0}" type="presParOf" srcId="{481FE23D-9BD3-EF44-AFF1-616FF888AD3A}" destId="{19941ED0-A433-EC44-BA47-2CF98C734036}" srcOrd="7" destOrd="0" presId="urn:microsoft.com/office/officeart/2005/8/layout/vList2"/>
    <dgm:cxn modelId="{487D4153-1474-1A44-BC50-A67BBE441355}" type="presParOf" srcId="{481FE23D-9BD3-EF44-AFF1-616FF888AD3A}" destId="{E0F15891-10D8-F445-B231-343F6AC74A6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BA9887-D615-4DEE-B769-7C68AE4F138C}"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D6DC9201-8E59-4830-B9AF-81512EC9E2F9}">
      <dgm:prSet/>
      <dgm:spPr/>
      <dgm:t>
        <a:bodyPr/>
        <a:lstStyle/>
        <a:p>
          <a:pPr algn="ctr"/>
          <a:r>
            <a:rPr lang="pl-PL" dirty="0"/>
            <a:t>Mediacja prowadzona przez dwóch lub więcej mediatorów nazywana jest </a:t>
          </a:r>
          <a:r>
            <a:rPr lang="pl-PL" dirty="0" err="1"/>
            <a:t>komediacją</a:t>
          </a:r>
          <a:r>
            <a:rPr lang="pl-PL" dirty="0"/>
            <a:t>. </a:t>
          </a:r>
          <a:r>
            <a:rPr lang="pl-PL" dirty="0" err="1"/>
            <a:t>Komediacja</a:t>
          </a:r>
          <a:r>
            <a:rPr lang="pl-PL" dirty="0"/>
            <a:t> może zapewnić korzyści, a niektóre z nich wymieniono poniżej </a:t>
          </a:r>
          <a:r>
            <a:rPr lang="en-GB" dirty="0"/>
            <a:t>(Zariski, 2005):</a:t>
          </a:r>
          <a:endParaRPr lang="en-US" dirty="0"/>
        </a:p>
      </dgm:t>
    </dgm:pt>
    <dgm:pt modelId="{7BBFE3DC-EC9C-4E8D-9957-ECD300571F77}" type="parTrans" cxnId="{57010575-153C-49C1-9A3B-A86EF3B2DAB4}">
      <dgm:prSet/>
      <dgm:spPr/>
      <dgm:t>
        <a:bodyPr/>
        <a:lstStyle/>
        <a:p>
          <a:endParaRPr lang="en-US"/>
        </a:p>
      </dgm:t>
    </dgm:pt>
    <dgm:pt modelId="{9F6A6FD6-9CC2-47DF-A803-C5219F05E99A}" type="sibTrans" cxnId="{57010575-153C-49C1-9A3B-A86EF3B2DAB4}">
      <dgm:prSet/>
      <dgm:spPr/>
      <dgm:t>
        <a:bodyPr/>
        <a:lstStyle/>
        <a:p>
          <a:endParaRPr lang="en-US"/>
        </a:p>
      </dgm:t>
    </dgm:pt>
    <dgm:pt modelId="{2AB7005F-B5E9-46BB-B8B1-467EBB825D5D}">
      <dgm:prSet/>
      <dgm:spPr/>
      <dgm:t>
        <a:bodyPr/>
        <a:lstStyle/>
        <a:p>
          <a:r>
            <a:rPr lang="pl-PL" dirty="0"/>
            <a:t>Jedną z nich jest zachowanie między mediatorami równowagi płciowej. Zatrudnienie kobiety i mężczyzny jako </a:t>
          </a:r>
          <a:r>
            <a:rPr lang="pl-PL" dirty="0" err="1"/>
            <a:t>komediatorów</a:t>
          </a:r>
          <a:r>
            <a:rPr lang="pl-PL" dirty="0"/>
            <a:t> pracujących razem przy jednej sprawie może pomóc w zapobieganiu poczuciu przewagi liczebnej i niekorzystnej sytuacji jednej ze stron w sytuacjach, w których relacje między płciami mogą stanowić problem, np. w takich jak kwestie małżeńskie lub molestowanie seksualne.</a:t>
          </a:r>
          <a:endParaRPr lang="en-US" dirty="0"/>
        </a:p>
      </dgm:t>
    </dgm:pt>
    <dgm:pt modelId="{6EF9F4EF-B245-471D-AB61-B3BE10A89D96}" type="parTrans" cxnId="{6BB67180-D63B-4272-8F05-CDF258447EF8}">
      <dgm:prSet/>
      <dgm:spPr/>
      <dgm:t>
        <a:bodyPr/>
        <a:lstStyle/>
        <a:p>
          <a:endParaRPr lang="en-US"/>
        </a:p>
      </dgm:t>
    </dgm:pt>
    <dgm:pt modelId="{7086B803-0303-4A03-B34E-E752AD84BBB9}" type="sibTrans" cxnId="{6BB67180-D63B-4272-8F05-CDF258447EF8}">
      <dgm:prSet/>
      <dgm:spPr/>
      <dgm:t>
        <a:bodyPr/>
        <a:lstStyle/>
        <a:p>
          <a:endParaRPr lang="en-US"/>
        </a:p>
      </dgm:t>
    </dgm:pt>
    <dgm:pt modelId="{40966B1E-973F-4216-B29C-E2833E5042FD}">
      <dgm:prSet/>
      <dgm:spPr/>
      <dgm:t>
        <a:bodyPr/>
        <a:lstStyle/>
        <a:p>
          <a:r>
            <a:rPr lang="pl-PL" dirty="0"/>
            <a:t>Zamiast jednej osoby, dwie podzielą między siebie obciążenie związane z procesem mediacji. W skomplikowanych okolicznościach </a:t>
          </a:r>
          <a:r>
            <a:rPr lang="pl-PL" dirty="0" err="1"/>
            <a:t>komediacja</a:t>
          </a:r>
          <a:r>
            <a:rPr lang="pl-PL" dirty="0"/>
            <a:t> może być pomocna.</a:t>
          </a:r>
          <a:endParaRPr lang="en-US" dirty="0"/>
        </a:p>
      </dgm:t>
    </dgm:pt>
    <dgm:pt modelId="{EA618062-74F5-481C-BFF6-63D1030A5976}" type="parTrans" cxnId="{1D8BBC63-C0FD-485A-983E-880691832975}">
      <dgm:prSet/>
      <dgm:spPr/>
      <dgm:t>
        <a:bodyPr/>
        <a:lstStyle/>
        <a:p>
          <a:endParaRPr lang="en-US"/>
        </a:p>
      </dgm:t>
    </dgm:pt>
    <dgm:pt modelId="{A59B9DA4-FF52-4E17-B34F-A67DD9187A14}" type="sibTrans" cxnId="{1D8BBC63-C0FD-485A-983E-880691832975}">
      <dgm:prSet/>
      <dgm:spPr/>
      <dgm:t>
        <a:bodyPr/>
        <a:lstStyle/>
        <a:p>
          <a:endParaRPr lang="en-US"/>
        </a:p>
      </dgm:t>
    </dgm:pt>
    <dgm:pt modelId="{E0033D94-D90E-470F-8918-B708EDDDB735}">
      <dgm:prSet/>
      <dgm:spPr/>
      <dgm:t>
        <a:bodyPr/>
        <a:lstStyle/>
        <a:p>
          <a:r>
            <a:rPr lang="pl-PL" dirty="0"/>
            <a:t>Kolejną zaletą </a:t>
          </a:r>
          <a:r>
            <a:rPr lang="pl-PL" dirty="0" err="1"/>
            <a:t>współmediacji</a:t>
          </a:r>
          <a:r>
            <a:rPr lang="pl-PL" dirty="0"/>
            <a:t> jest możliwość skorzystania z pomocy mediatora będącego ekspertem w danej dziedzinie.</a:t>
          </a:r>
          <a:endParaRPr lang="en-US" dirty="0"/>
        </a:p>
      </dgm:t>
    </dgm:pt>
    <dgm:pt modelId="{7346E29A-36D1-420C-85E9-6F96B520E760}" type="parTrans" cxnId="{E1E1BF79-65DA-45E4-8980-DE5AF3C036AF}">
      <dgm:prSet/>
      <dgm:spPr/>
      <dgm:t>
        <a:bodyPr/>
        <a:lstStyle/>
        <a:p>
          <a:endParaRPr lang="en-US"/>
        </a:p>
      </dgm:t>
    </dgm:pt>
    <dgm:pt modelId="{2DB29087-5CFB-408C-920E-ACB4FC6147D2}" type="sibTrans" cxnId="{E1E1BF79-65DA-45E4-8980-DE5AF3C036AF}">
      <dgm:prSet/>
      <dgm:spPr/>
      <dgm:t>
        <a:bodyPr/>
        <a:lstStyle/>
        <a:p>
          <a:endParaRPr lang="en-US"/>
        </a:p>
      </dgm:t>
    </dgm:pt>
    <dgm:pt modelId="{36229147-83DB-4A98-9908-6EAB08C1656F}" type="pres">
      <dgm:prSet presAssocID="{DEBA9887-D615-4DEE-B769-7C68AE4F138C}" presName="outerComposite" presStyleCnt="0">
        <dgm:presLayoutVars>
          <dgm:chMax val="5"/>
          <dgm:dir/>
          <dgm:resizeHandles val="exact"/>
        </dgm:presLayoutVars>
      </dgm:prSet>
      <dgm:spPr/>
    </dgm:pt>
    <dgm:pt modelId="{689FE693-FF71-4D57-BB86-EE818BDD502F}" type="pres">
      <dgm:prSet presAssocID="{DEBA9887-D615-4DEE-B769-7C68AE4F138C}" presName="dummyMaxCanvas" presStyleCnt="0">
        <dgm:presLayoutVars/>
      </dgm:prSet>
      <dgm:spPr/>
    </dgm:pt>
    <dgm:pt modelId="{64722FC4-FA2B-491E-BD2F-BA208D1A4356}" type="pres">
      <dgm:prSet presAssocID="{DEBA9887-D615-4DEE-B769-7C68AE4F138C}" presName="FourNodes_1" presStyleLbl="node1" presStyleIdx="0" presStyleCnt="4">
        <dgm:presLayoutVars>
          <dgm:bulletEnabled val="1"/>
        </dgm:presLayoutVars>
      </dgm:prSet>
      <dgm:spPr/>
    </dgm:pt>
    <dgm:pt modelId="{E6B71549-6BF6-4D46-8B7A-C43D49A2D4EB}" type="pres">
      <dgm:prSet presAssocID="{DEBA9887-D615-4DEE-B769-7C68AE4F138C}" presName="FourNodes_2" presStyleLbl="node1" presStyleIdx="1" presStyleCnt="4">
        <dgm:presLayoutVars>
          <dgm:bulletEnabled val="1"/>
        </dgm:presLayoutVars>
      </dgm:prSet>
      <dgm:spPr/>
    </dgm:pt>
    <dgm:pt modelId="{5494A79E-8C54-4C61-9715-8E7311ACDCE0}" type="pres">
      <dgm:prSet presAssocID="{DEBA9887-D615-4DEE-B769-7C68AE4F138C}" presName="FourNodes_3" presStyleLbl="node1" presStyleIdx="2" presStyleCnt="4">
        <dgm:presLayoutVars>
          <dgm:bulletEnabled val="1"/>
        </dgm:presLayoutVars>
      </dgm:prSet>
      <dgm:spPr/>
    </dgm:pt>
    <dgm:pt modelId="{E767B120-1F49-47FC-88BC-D4CD859DA447}" type="pres">
      <dgm:prSet presAssocID="{DEBA9887-D615-4DEE-B769-7C68AE4F138C}" presName="FourNodes_4" presStyleLbl="node1" presStyleIdx="3" presStyleCnt="4">
        <dgm:presLayoutVars>
          <dgm:bulletEnabled val="1"/>
        </dgm:presLayoutVars>
      </dgm:prSet>
      <dgm:spPr/>
    </dgm:pt>
    <dgm:pt modelId="{2D5CC4BE-83B2-4F4A-BCD5-594F36FB785E}" type="pres">
      <dgm:prSet presAssocID="{DEBA9887-D615-4DEE-B769-7C68AE4F138C}" presName="FourConn_1-2" presStyleLbl="fgAccFollowNode1" presStyleIdx="0" presStyleCnt="3">
        <dgm:presLayoutVars>
          <dgm:bulletEnabled val="1"/>
        </dgm:presLayoutVars>
      </dgm:prSet>
      <dgm:spPr/>
    </dgm:pt>
    <dgm:pt modelId="{5CB8B104-2C1D-4422-900D-BD8A8DBB0E54}" type="pres">
      <dgm:prSet presAssocID="{DEBA9887-D615-4DEE-B769-7C68AE4F138C}" presName="FourConn_2-3" presStyleLbl="fgAccFollowNode1" presStyleIdx="1" presStyleCnt="3">
        <dgm:presLayoutVars>
          <dgm:bulletEnabled val="1"/>
        </dgm:presLayoutVars>
      </dgm:prSet>
      <dgm:spPr/>
    </dgm:pt>
    <dgm:pt modelId="{69D65DC0-18AD-48AA-B723-D310F1BD214C}" type="pres">
      <dgm:prSet presAssocID="{DEBA9887-D615-4DEE-B769-7C68AE4F138C}" presName="FourConn_3-4" presStyleLbl="fgAccFollowNode1" presStyleIdx="2" presStyleCnt="3">
        <dgm:presLayoutVars>
          <dgm:bulletEnabled val="1"/>
        </dgm:presLayoutVars>
      </dgm:prSet>
      <dgm:spPr/>
    </dgm:pt>
    <dgm:pt modelId="{8F473474-DD3E-48A1-AC34-9341BAC3048A}" type="pres">
      <dgm:prSet presAssocID="{DEBA9887-D615-4DEE-B769-7C68AE4F138C}" presName="FourNodes_1_text" presStyleLbl="node1" presStyleIdx="3" presStyleCnt="4">
        <dgm:presLayoutVars>
          <dgm:bulletEnabled val="1"/>
        </dgm:presLayoutVars>
      </dgm:prSet>
      <dgm:spPr/>
    </dgm:pt>
    <dgm:pt modelId="{31203EA3-9DEB-432B-B73A-6A13FB85B022}" type="pres">
      <dgm:prSet presAssocID="{DEBA9887-D615-4DEE-B769-7C68AE4F138C}" presName="FourNodes_2_text" presStyleLbl="node1" presStyleIdx="3" presStyleCnt="4">
        <dgm:presLayoutVars>
          <dgm:bulletEnabled val="1"/>
        </dgm:presLayoutVars>
      </dgm:prSet>
      <dgm:spPr/>
    </dgm:pt>
    <dgm:pt modelId="{05862075-4C31-4941-9BDA-8B972CCFA9E1}" type="pres">
      <dgm:prSet presAssocID="{DEBA9887-D615-4DEE-B769-7C68AE4F138C}" presName="FourNodes_3_text" presStyleLbl="node1" presStyleIdx="3" presStyleCnt="4">
        <dgm:presLayoutVars>
          <dgm:bulletEnabled val="1"/>
        </dgm:presLayoutVars>
      </dgm:prSet>
      <dgm:spPr/>
    </dgm:pt>
    <dgm:pt modelId="{99D56609-4171-46C2-897F-FEE8EA983B4B}" type="pres">
      <dgm:prSet presAssocID="{DEBA9887-D615-4DEE-B769-7C68AE4F138C}" presName="FourNodes_4_text" presStyleLbl="node1" presStyleIdx="3" presStyleCnt="4">
        <dgm:presLayoutVars>
          <dgm:bulletEnabled val="1"/>
        </dgm:presLayoutVars>
      </dgm:prSet>
      <dgm:spPr/>
    </dgm:pt>
  </dgm:ptLst>
  <dgm:cxnLst>
    <dgm:cxn modelId="{1CED1735-74DB-4A21-A64B-E4284CFF11E3}" type="presOf" srcId="{A59B9DA4-FF52-4E17-B34F-A67DD9187A14}" destId="{69D65DC0-18AD-48AA-B723-D310F1BD214C}" srcOrd="0" destOrd="0" presId="urn:microsoft.com/office/officeart/2005/8/layout/vProcess5"/>
    <dgm:cxn modelId="{CFA8685C-EDD2-41DA-8D82-6796F6E7CE2C}" type="presOf" srcId="{D6DC9201-8E59-4830-B9AF-81512EC9E2F9}" destId="{8F473474-DD3E-48A1-AC34-9341BAC3048A}" srcOrd="1" destOrd="0" presId="urn:microsoft.com/office/officeart/2005/8/layout/vProcess5"/>
    <dgm:cxn modelId="{9A6D1E41-C08D-4E9C-9510-4A0EF4104C02}" type="presOf" srcId="{DEBA9887-D615-4DEE-B769-7C68AE4F138C}" destId="{36229147-83DB-4A98-9908-6EAB08C1656F}" srcOrd="0" destOrd="0" presId="urn:microsoft.com/office/officeart/2005/8/layout/vProcess5"/>
    <dgm:cxn modelId="{1D8BBC63-C0FD-485A-983E-880691832975}" srcId="{DEBA9887-D615-4DEE-B769-7C68AE4F138C}" destId="{40966B1E-973F-4216-B29C-E2833E5042FD}" srcOrd="2" destOrd="0" parTransId="{EA618062-74F5-481C-BFF6-63D1030A5976}" sibTransId="{A59B9DA4-FF52-4E17-B34F-A67DD9187A14}"/>
    <dgm:cxn modelId="{57010575-153C-49C1-9A3B-A86EF3B2DAB4}" srcId="{DEBA9887-D615-4DEE-B769-7C68AE4F138C}" destId="{D6DC9201-8E59-4830-B9AF-81512EC9E2F9}" srcOrd="0" destOrd="0" parTransId="{7BBFE3DC-EC9C-4E8D-9957-ECD300571F77}" sibTransId="{9F6A6FD6-9CC2-47DF-A803-C5219F05E99A}"/>
    <dgm:cxn modelId="{E1E1BF79-65DA-45E4-8980-DE5AF3C036AF}" srcId="{DEBA9887-D615-4DEE-B769-7C68AE4F138C}" destId="{E0033D94-D90E-470F-8918-B708EDDDB735}" srcOrd="3" destOrd="0" parTransId="{7346E29A-36D1-420C-85E9-6F96B520E760}" sibTransId="{2DB29087-5CFB-408C-920E-ACB4FC6147D2}"/>
    <dgm:cxn modelId="{55AC925A-5B62-4640-BFFC-4BCD678836C5}" type="presOf" srcId="{9F6A6FD6-9CC2-47DF-A803-C5219F05E99A}" destId="{2D5CC4BE-83B2-4F4A-BCD5-594F36FB785E}" srcOrd="0" destOrd="0" presId="urn:microsoft.com/office/officeart/2005/8/layout/vProcess5"/>
    <dgm:cxn modelId="{6BB67180-D63B-4272-8F05-CDF258447EF8}" srcId="{DEBA9887-D615-4DEE-B769-7C68AE4F138C}" destId="{2AB7005F-B5E9-46BB-B8B1-467EBB825D5D}" srcOrd="1" destOrd="0" parTransId="{6EF9F4EF-B245-471D-AB61-B3BE10A89D96}" sibTransId="{7086B803-0303-4A03-B34E-E752AD84BBB9}"/>
    <dgm:cxn modelId="{152B808D-E125-4533-B1BC-989295458BB7}" type="presOf" srcId="{2AB7005F-B5E9-46BB-B8B1-467EBB825D5D}" destId="{31203EA3-9DEB-432B-B73A-6A13FB85B022}" srcOrd="1" destOrd="0" presId="urn:microsoft.com/office/officeart/2005/8/layout/vProcess5"/>
    <dgm:cxn modelId="{1B90179C-DB38-4753-A51F-09E8209AD662}" type="presOf" srcId="{7086B803-0303-4A03-B34E-E752AD84BBB9}" destId="{5CB8B104-2C1D-4422-900D-BD8A8DBB0E54}" srcOrd="0" destOrd="0" presId="urn:microsoft.com/office/officeart/2005/8/layout/vProcess5"/>
    <dgm:cxn modelId="{10CE3BB5-E6CC-49F7-9921-13722BFCB5A0}" type="presOf" srcId="{2AB7005F-B5E9-46BB-B8B1-467EBB825D5D}" destId="{E6B71549-6BF6-4D46-8B7A-C43D49A2D4EB}" srcOrd="0" destOrd="0" presId="urn:microsoft.com/office/officeart/2005/8/layout/vProcess5"/>
    <dgm:cxn modelId="{8AB3F1D5-159D-40AD-BAB7-775D97E0ACFA}" type="presOf" srcId="{D6DC9201-8E59-4830-B9AF-81512EC9E2F9}" destId="{64722FC4-FA2B-491E-BD2F-BA208D1A4356}" srcOrd="0" destOrd="0" presId="urn:microsoft.com/office/officeart/2005/8/layout/vProcess5"/>
    <dgm:cxn modelId="{D1679ED6-A973-4B8A-961C-626C3E928058}" type="presOf" srcId="{40966B1E-973F-4216-B29C-E2833E5042FD}" destId="{05862075-4C31-4941-9BDA-8B972CCFA9E1}" srcOrd="1" destOrd="0" presId="urn:microsoft.com/office/officeart/2005/8/layout/vProcess5"/>
    <dgm:cxn modelId="{2242B7D7-ED44-4BF9-90A9-63BA3FEF88EF}" type="presOf" srcId="{40966B1E-973F-4216-B29C-E2833E5042FD}" destId="{5494A79E-8C54-4C61-9715-8E7311ACDCE0}" srcOrd="0" destOrd="0" presId="urn:microsoft.com/office/officeart/2005/8/layout/vProcess5"/>
    <dgm:cxn modelId="{6DF9D1F0-5EDB-4872-BA3B-37898DCB634E}" type="presOf" srcId="{E0033D94-D90E-470F-8918-B708EDDDB735}" destId="{E767B120-1F49-47FC-88BC-D4CD859DA447}" srcOrd="0" destOrd="0" presId="urn:microsoft.com/office/officeart/2005/8/layout/vProcess5"/>
    <dgm:cxn modelId="{C4538CF6-FE77-4FED-AC41-B7EBA89059E3}" type="presOf" srcId="{E0033D94-D90E-470F-8918-B708EDDDB735}" destId="{99D56609-4171-46C2-897F-FEE8EA983B4B}" srcOrd="1" destOrd="0" presId="urn:microsoft.com/office/officeart/2005/8/layout/vProcess5"/>
    <dgm:cxn modelId="{40D51D87-ACC6-4886-99FF-B56052B087FC}" type="presParOf" srcId="{36229147-83DB-4A98-9908-6EAB08C1656F}" destId="{689FE693-FF71-4D57-BB86-EE818BDD502F}" srcOrd="0" destOrd="0" presId="urn:microsoft.com/office/officeart/2005/8/layout/vProcess5"/>
    <dgm:cxn modelId="{8D095574-17C5-45C7-B5B6-4F985F90383A}" type="presParOf" srcId="{36229147-83DB-4A98-9908-6EAB08C1656F}" destId="{64722FC4-FA2B-491E-BD2F-BA208D1A4356}" srcOrd="1" destOrd="0" presId="urn:microsoft.com/office/officeart/2005/8/layout/vProcess5"/>
    <dgm:cxn modelId="{952B1C7E-A38B-467E-B273-DDD94583E5E5}" type="presParOf" srcId="{36229147-83DB-4A98-9908-6EAB08C1656F}" destId="{E6B71549-6BF6-4D46-8B7A-C43D49A2D4EB}" srcOrd="2" destOrd="0" presId="urn:microsoft.com/office/officeart/2005/8/layout/vProcess5"/>
    <dgm:cxn modelId="{87FBB985-2A34-4F89-8725-2F73E1BA4E8B}" type="presParOf" srcId="{36229147-83DB-4A98-9908-6EAB08C1656F}" destId="{5494A79E-8C54-4C61-9715-8E7311ACDCE0}" srcOrd="3" destOrd="0" presId="urn:microsoft.com/office/officeart/2005/8/layout/vProcess5"/>
    <dgm:cxn modelId="{11DE42E5-5BCB-4873-8D56-207B54DD89D7}" type="presParOf" srcId="{36229147-83DB-4A98-9908-6EAB08C1656F}" destId="{E767B120-1F49-47FC-88BC-D4CD859DA447}" srcOrd="4" destOrd="0" presId="urn:microsoft.com/office/officeart/2005/8/layout/vProcess5"/>
    <dgm:cxn modelId="{1C1177DC-589A-460E-9E5F-7DF03CA235C2}" type="presParOf" srcId="{36229147-83DB-4A98-9908-6EAB08C1656F}" destId="{2D5CC4BE-83B2-4F4A-BCD5-594F36FB785E}" srcOrd="5" destOrd="0" presId="urn:microsoft.com/office/officeart/2005/8/layout/vProcess5"/>
    <dgm:cxn modelId="{7FD0017E-E2D2-41A2-A02F-62CFC5383BFC}" type="presParOf" srcId="{36229147-83DB-4A98-9908-6EAB08C1656F}" destId="{5CB8B104-2C1D-4422-900D-BD8A8DBB0E54}" srcOrd="6" destOrd="0" presId="urn:microsoft.com/office/officeart/2005/8/layout/vProcess5"/>
    <dgm:cxn modelId="{BD14D6CF-1271-4E42-AC6A-D9B52F5701B2}" type="presParOf" srcId="{36229147-83DB-4A98-9908-6EAB08C1656F}" destId="{69D65DC0-18AD-48AA-B723-D310F1BD214C}" srcOrd="7" destOrd="0" presId="urn:microsoft.com/office/officeart/2005/8/layout/vProcess5"/>
    <dgm:cxn modelId="{D6E23F4B-D2D1-4F99-AF8D-2191FB9D02AB}" type="presParOf" srcId="{36229147-83DB-4A98-9908-6EAB08C1656F}" destId="{8F473474-DD3E-48A1-AC34-9341BAC3048A}" srcOrd="8" destOrd="0" presId="urn:microsoft.com/office/officeart/2005/8/layout/vProcess5"/>
    <dgm:cxn modelId="{0C337D98-9548-43D6-A6B6-CA632BB5CAD2}" type="presParOf" srcId="{36229147-83DB-4A98-9908-6EAB08C1656F}" destId="{31203EA3-9DEB-432B-B73A-6A13FB85B022}" srcOrd="9" destOrd="0" presId="urn:microsoft.com/office/officeart/2005/8/layout/vProcess5"/>
    <dgm:cxn modelId="{072CF545-E458-44DB-BAEC-9F465A1898DE}" type="presParOf" srcId="{36229147-83DB-4A98-9908-6EAB08C1656F}" destId="{05862075-4C31-4941-9BDA-8B972CCFA9E1}" srcOrd="10" destOrd="0" presId="urn:microsoft.com/office/officeart/2005/8/layout/vProcess5"/>
    <dgm:cxn modelId="{B5F75E50-D8B0-4CEC-8130-12EF78413920}" type="presParOf" srcId="{36229147-83DB-4A98-9908-6EAB08C1656F}" destId="{99D56609-4171-46C2-897F-FEE8EA983B4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109D31-9B1A-48BA-B14A-2CDF150BA6E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E0C6B83-3191-47D2-B1C0-48163C5D328C}">
      <dgm:prSet/>
      <dgm:spPr/>
      <dgm:t>
        <a:bodyPr/>
        <a:lstStyle/>
        <a:p>
          <a:r>
            <a:rPr lang="pl" dirty="0"/>
            <a:t>Mediacja ewaluatywna kładzie nacisk na zawarcie ugody zgodnie z prawami i uprawnieniami stron oraz w ramach przewidywanych ram rozstrzygnięcia sądowego. Mediator jest bardziej </a:t>
          </a:r>
          <a:r>
            <a:rPr lang="pl-PL" dirty="0"/>
            <a:t>interwencjonistyczny</a:t>
          </a:r>
          <a:r>
            <a:rPr lang="pl" dirty="0"/>
            <a:t>, bardziej skłonny do „ </a:t>
          </a:r>
          <a:r>
            <a:rPr lang="pl" i="1" dirty="0"/>
            <a:t>wydawania opinii, rekomendowania opcji i doradzania w sprawie normatywnych wyników sądu; mediatorzy są często znani z wiedzy specjalistycznej w kwestiach takich jak prawo rodzinne lub prawo pracy </a:t>
          </a:r>
          <a:r>
            <a:rPr lang="pl" dirty="0"/>
            <a:t>”.</a:t>
          </a:r>
          <a:endParaRPr lang="en-US" dirty="0"/>
        </a:p>
      </dgm:t>
    </dgm:pt>
    <dgm:pt modelId="{61EE4381-E544-463A-87E6-8BAF8B8D9C37}" type="parTrans" cxnId="{42F7F9DD-F522-4A59-90AE-3D21297A04E9}">
      <dgm:prSet/>
      <dgm:spPr/>
      <dgm:t>
        <a:bodyPr/>
        <a:lstStyle/>
        <a:p>
          <a:endParaRPr lang="en-US"/>
        </a:p>
      </dgm:t>
    </dgm:pt>
    <dgm:pt modelId="{FF963F49-FAE0-47C6-AA8B-3829E59B3F10}" type="sibTrans" cxnId="{42F7F9DD-F522-4A59-90AE-3D21297A04E9}">
      <dgm:prSet/>
      <dgm:spPr/>
      <dgm:t>
        <a:bodyPr/>
        <a:lstStyle/>
        <a:p>
          <a:endParaRPr lang="en-US"/>
        </a:p>
      </dgm:t>
    </dgm:pt>
    <dgm:pt modelId="{E354B7A1-23AB-4AB6-9E39-B1F841ED4C30}">
      <dgm:prSet/>
      <dgm:spPr/>
      <dgm:t>
        <a:bodyPr/>
        <a:lstStyle/>
        <a:p>
          <a:r>
            <a:rPr lang="pl-PL" dirty="0"/>
            <a:t>Prawnicy specjalizujący się w konkretnej dziedzinie prawa, która jest istotna dla danej sprawy, zazwyczaj pełnią rolę mediatorów oceniających. Przedstawią oni stronom ocenę zalet i ograniczeń ich sprawy, biorąc pod uwagę ich sytuację prawną. Mogą oni również udzielić porady na temat prawdopodobieństwa wyniku sprawy sądowej, jeśli zostaną o to poproszeni.</a:t>
          </a:r>
          <a:endParaRPr lang="en-US" dirty="0"/>
        </a:p>
      </dgm:t>
    </dgm:pt>
    <dgm:pt modelId="{2FD07551-052F-4015-A38C-C1B0D780F5B7}" type="parTrans" cxnId="{58959A7C-9DE1-4BD9-AE9C-F3936F8EE8D7}">
      <dgm:prSet/>
      <dgm:spPr/>
      <dgm:t>
        <a:bodyPr/>
        <a:lstStyle/>
        <a:p>
          <a:endParaRPr lang="en-US"/>
        </a:p>
      </dgm:t>
    </dgm:pt>
    <dgm:pt modelId="{2C4B6955-C247-410F-BF14-94CD8A23B3F3}" type="sibTrans" cxnId="{58959A7C-9DE1-4BD9-AE9C-F3936F8EE8D7}">
      <dgm:prSet/>
      <dgm:spPr/>
      <dgm:t>
        <a:bodyPr/>
        <a:lstStyle/>
        <a:p>
          <a:endParaRPr lang="en-US"/>
        </a:p>
      </dgm:t>
    </dgm:pt>
    <dgm:pt modelId="{AC792779-CFEF-44FA-BCEE-EAFE354174AF}">
      <dgm:prSet/>
      <dgm:spPr/>
      <dgm:t>
        <a:bodyPr/>
        <a:lstStyle/>
        <a:p>
          <a:r>
            <a:rPr lang="pl-PL" dirty="0"/>
            <a:t>Mogą oni również udzielać wskazówek na temat dostępnych opcji ugodowych. Uczciwa ugoda jest zdecydowanie preferowana jako produktywna i opłacalna alternatywa dla działań prawnych. Uwagi wstępne są wygłaszane podczas połączonej sesji, po której strony są rozdzielane na cały dzień, a większość pracy jest wykonywana podczas spotkań.</a:t>
          </a:r>
          <a:endParaRPr lang="en-US" dirty="0"/>
        </a:p>
      </dgm:t>
    </dgm:pt>
    <dgm:pt modelId="{F35D9AE5-7DAA-40A5-B2AE-2A065831FF88}" type="parTrans" cxnId="{502ADD19-AFD5-4816-B3E8-EA6A3B3062DC}">
      <dgm:prSet/>
      <dgm:spPr/>
      <dgm:t>
        <a:bodyPr/>
        <a:lstStyle/>
        <a:p>
          <a:endParaRPr lang="en-US"/>
        </a:p>
      </dgm:t>
    </dgm:pt>
    <dgm:pt modelId="{C9100BE3-5143-4D72-8E2E-B8DFF42ADD52}" type="sibTrans" cxnId="{502ADD19-AFD5-4816-B3E8-EA6A3B3062DC}">
      <dgm:prSet/>
      <dgm:spPr/>
      <dgm:t>
        <a:bodyPr/>
        <a:lstStyle/>
        <a:p>
          <a:endParaRPr lang="en-US"/>
        </a:p>
      </dgm:t>
    </dgm:pt>
    <dgm:pt modelId="{DB80D089-45FC-4C92-9900-B590B63001E2}">
      <dgm:prSet/>
      <dgm:spPr/>
      <dgm:t>
        <a:bodyPr/>
        <a:lstStyle/>
        <a:p>
          <a:r>
            <a:rPr lang="pl-PL" dirty="0"/>
            <a:t>Strategia ta jest odpowiednia w przypadku konfliktów gospodarczych i kontraktowych, gdy pożądany jest kompromis, a nie ma stałej relacji. Natomiast w sytuacjach wymagających bezpośredniego dialogu i kompromisu w biznesie, społeczności lub rozwiązywaniu skarg, ta metoda nie jest odpowiednia.</a:t>
          </a:r>
          <a:endParaRPr lang="en-US" dirty="0"/>
        </a:p>
      </dgm:t>
    </dgm:pt>
    <dgm:pt modelId="{279606B6-9198-4FD3-BC63-03957BCC99DD}" type="parTrans" cxnId="{8C1EA27D-B06F-48FB-A6FA-4EAD8CC238F2}">
      <dgm:prSet/>
      <dgm:spPr/>
      <dgm:t>
        <a:bodyPr/>
        <a:lstStyle/>
        <a:p>
          <a:endParaRPr lang="en-US"/>
        </a:p>
      </dgm:t>
    </dgm:pt>
    <dgm:pt modelId="{6EE4DE5E-C39B-4215-80B4-74E3A996B5F4}" type="sibTrans" cxnId="{8C1EA27D-B06F-48FB-A6FA-4EAD8CC238F2}">
      <dgm:prSet/>
      <dgm:spPr/>
      <dgm:t>
        <a:bodyPr/>
        <a:lstStyle/>
        <a:p>
          <a:endParaRPr lang="en-US"/>
        </a:p>
      </dgm:t>
    </dgm:pt>
    <dgm:pt modelId="{84F72F19-3506-5340-9471-F9E26DB92760}" type="pres">
      <dgm:prSet presAssocID="{24109D31-9B1A-48BA-B14A-2CDF150BA6EC}" presName="linear" presStyleCnt="0">
        <dgm:presLayoutVars>
          <dgm:animLvl val="lvl"/>
          <dgm:resizeHandles val="exact"/>
        </dgm:presLayoutVars>
      </dgm:prSet>
      <dgm:spPr/>
    </dgm:pt>
    <dgm:pt modelId="{F4D16263-A0BF-1D4A-A55C-814BBF26EACD}" type="pres">
      <dgm:prSet presAssocID="{2E0C6B83-3191-47D2-B1C0-48163C5D328C}" presName="parentText" presStyleLbl="node1" presStyleIdx="0" presStyleCnt="4">
        <dgm:presLayoutVars>
          <dgm:chMax val="0"/>
          <dgm:bulletEnabled val="1"/>
        </dgm:presLayoutVars>
      </dgm:prSet>
      <dgm:spPr/>
    </dgm:pt>
    <dgm:pt modelId="{DE626E8C-FB41-E049-912B-450935B20EE7}" type="pres">
      <dgm:prSet presAssocID="{FF963F49-FAE0-47C6-AA8B-3829E59B3F10}" presName="spacer" presStyleCnt="0"/>
      <dgm:spPr/>
    </dgm:pt>
    <dgm:pt modelId="{A8FEB2FB-B4AE-B04D-B8E3-7D37C7509314}" type="pres">
      <dgm:prSet presAssocID="{E354B7A1-23AB-4AB6-9E39-B1F841ED4C30}" presName="parentText" presStyleLbl="node1" presStyleIdx="1" presStyleCnt="4">
        <dgm:presLayoutVars>
          <dgm:chMax val="0"/>
          <dgm:bulletEnabled val="1"/>
        </dgm:presLayoutVars>
      </dgm:prSet>
      <dgm:spPr/>
    </dgm:pt>
    <dgm:pt modelId="{8613F686-C6DC-5244-89ED-05636E58A2A8}" type="pres">
      <dgm:prSet presAssocID="{2C4B6955-C247-410F-BF14-94CD8A23B3F3}" presName="spacer" presStyleCnt="0"/>
      <dgm:spPr/>
    </dgm:pt>
    <dgm:pt modelId="{355E26E9-1C38-854E-953D-F44D8410F209}" type="pres">
      <dgm:prSet presAssocID="{AC792779-CFEF-44FA-BCEE-EAFE354174AF}" presName="parentText" presStyleLbl="node1" presStyleIdx="2" presStyleCnt="4">
        <dgm:presLayoutVars>
          <dgm:chMax val="0"/>
          <dgm:bulletEnabled val="1"/>
        </dgm:presLayoutVars>
      </dgm:prSet>
      <dgm:spPr/>
    </dgm:pt>
    <dgm:pt modelId="{0BBBE6E3-7D01-D54C-83C8-3258D2011383}" type="pres">
      <dgm:prSet presAssocID="{C9100BE3-5143-4D72-8E2E-B8DFF42ADD52}" presName="spacer" presStyleCnt="0"/>
      <dgm:spPr/>
    </dgm:pt>
    <dgm:pt modelId="{B46F144B-3028-8C40-9177-28ED484583FF}" type="pres">
      <dgm:prSet presAssocID="{DB80D089-45FC-4C92-9900-B590B63001E2}" presName="parentText" presStyleLbl="node1" presStyleIdx="3" presStyleCnt="4">
        <dgm:presLayoutVars>
          <dgm:chMax val="0"/>
          <dgm:bulletEnabled val="1"/>
        </dgm:presLayoutVars>
      </dgm:prSet>
      <dgm:spPr/>
    </dgm:pt>
  </dgm:ptLst>
  <dgm:cxnLst>
    <dgm:cxn modelId="{502ADD19-AFD5-4816-B3E8-EA6A3B3062DC}" srcId="{24109D31-9B1A-48BA-B14A-2CDF150BA6EC}" destId="{AC792779-CFEF-44FA-BCEE-EAFE354174AF}" srcOrd="2" destOrd="0" parTransId="{F35D9AE5-7DAA-40A5-B2AE-2A065831FF88}" sibTransId="{C9100BE3-5143-4D72-8E2E-B8DFF42ADD52}"/>
    <dgm:cxn modelId="{9C663165-4E18-6440-9F7A-B552BB33BB55}" type="presOf" srcId="{AC792779-CFEF-44FA-BCEE-EAFE354174AF}" destId="{355E26E9-1C38-854E-953D-F44D8410F209}" srcOrd="0" destOrd="0" presId="urn:microsoft.com/office/officeart/2005/8/layout/vList2"/>
    <dgm:cxn modelId="{58959A7C-9DE1-4BD9-AE9C-F3936F8EE8D7}" srcId="{24109D31-9B1A-48BA-B14A-2CDF150BA6EC}" destId="{E354B7A1-23AB-4AB6-9E39-B1F841ED4C30}" srcOrd="1" destOrd="0" parTransId="{2FD07551-052F-4015-A38C-C1B0D780F5B7}" sibTransId="{2C4B6955-C247-410F-BF14-94CD8A23B3F3}"/>
    <dgm:cxn modelId="{8C1EA27D-B06F-48FB-A6FA-4EAD8CC238F2}" srcId="{24109D31-9B1A-48BA-B14A-2CDF150BA6EC}" destId="{DB80D089-45FC-4C92-9900-B590B63001E2}" srcOrd="3" destOrd="0" parTransId="{279606B6-9198-4FD3-BC63-03957BCC99DD}" sibTransId="{6EE4DE5E-C39B-4215-80B4-74E3A996B5F4}"/>
    <dgm:cxn modelId="{6F751C81-BD1A-E046-B235-5D52E38FC098}" type="presOf" srcId="{2E0C6B83-3191-47D2-B1C0-48163C5D328C}" destId="{F4D16263-A0BF-1D4A-A55C-814BBF26EACD}" srcOrd="0" destOrd="0" presId="urn:microsoft.com/office/officeart/2005/8/layout/vList2"/>
    <dgm:cxn modelId="{122547AA-38BC-2C42-8EB5-157E0D75196F}" type="presOf" srcId="{24109D31-9B1A-48BA-B14A-2CDF150BA6EC}" destId="{84F72F19-3506-5340-9471-F9E26DB92760}" srcOrd="0" destOrd="0" presId="urn:microsoft.com/office/officeart/2005/8/layout/vList2"/>
    <dgm:cxn modelId="{42F7F9DD-F522-4A59-90AE-3D21297A04E9}" srcId="{24109D31-9B1A-48BA-B14A-2CDF150BA6EC}" destId="{2E0C6B83-3191-47D2-B1C0-48163C5D328C}" srcOrd="0" destOrd="0" parTransId="{61EE4381-E544-463A-87E6-8BAF8B8D9C37}" sibTransId="{FF963F49-FAE0-47C6-AA8B-3829E59B3F10}"/>
    <dgm:cxn modelId="{2FB766E6-3A9A-964A-AC11-C1A4FEEB753C}" type="presOf" srcId="{E354B7A1-23AB-4AB6-9E39-B1F841ED4C30}" destId="{A8FEB2FB-B4AE-B04D-B8E3-7D37C7509314}" srcOrd="0" destOrd="0" presId="urn:microsoft.com/office/officeart/2005/8/layout/vList2"/>
    <dgm:cxn modelId="{319BDFF1-9146-884F-AAA4-E894F50D0240}" type="presOf" srcId="{DB80D089-45FC-4C92-9900-B590B63001E2}" destId="{B46F144B-3028-8C40-9177-28ED484583FF}" srcOrd="0" destOrd="0" presId="urn:microsoft.com/office/officeart/2005/8/layout/vList2"/>
    <dgm:cxn modelId="{1C47BBE8-0E83-1E42-AA53-CBE59E1CB243}" type="presParOf" srcId="{84F72F19-3506-5340-9471-F9E26DB92760}" destId="{F4D16263-A0BF-1D4A-A55C-814BBF26EACD}" srcOrd="0" destOrd="0" presId="urn:microsoft.com/office/officeart/2005/8/layout/vList2"/>
    <dgm:cxn modelId="{AC9F61FC-349C-F84F-B3CA-D61838EADC59}" type="presParOf" srcId="{84F72F19-3506-5340-9471-F9E26DB92760}" destId="{DE626E8C-FB41-E049-912B-450935B20EE7}" srcOrd="1" destOrd="0" presId="urn:microsoft.com/office/officeart/2005/8/layout/vList2"/>
    <dgm:cxn modelId="{B076DAAB-40E2-274D-836E-A76A22D4D99F}" type="presParOf" srcId="{84F72F19-3506-5340-9471-F9E26DB92760}" destId="{A8FEB2FB-B4AE-B04D-B8E3-7D37C7509314}" srcOrd="2" destOrd="0" presId="urn:microsoft.com/office/officeart/2005/8/layout/vList2"/>
    <dgm:cxn modelId="{329DE1DF-5694-4142-8CFC-5C9DF64BE6F2}" type="presParOf" srcId="{84F72F19-3506-5340-9471-F9E26DB92760}" destId="{8613F686-C6DC-5244-89ED-05636E58A2A8}" srcOrd="3" destOrd="0" presId="urn:microsoft.com/office/officeart/2005/8/layout/vList2"/>
    <dgm:cxn modelId="{5A346A69-E563-B745-BF9D-61C1EE51E87F}" type="presParOf" srcId="{84F72F19-3506-5340-9471-F9E26DB92760}" destId="{355E26E9-1C38-854E-953D-F44D8410F209}" srcOrd="4" destOrd="0" presId="urn:microsoft.com/office/officeart/2005/8/layout/vList2"/>
    <dgm:cxn modelId="{528A76A9-E37C-B24C-8614-039A6DFCD835}" type="presParOf" srcId="{84F72F19-3506-5340-9471-F9E26DB92760}" destId="{0BBBE6E3-7D01-D54C-83C8-3258D2011383}" srcOrd="5" destOrd="0" presId="urn:microsoft.com/office/officeart/2005/8/layout/vList2"/>
    <dgm:cxn modelId="{28305D99-636D-AA45-9A4C-F21165D4862F}" type="presParOf" srcId="{84F72F19-3506-5340-9471-F9E26DB92760}" destId="{B46F144B-3028-8C40-9177-28ED484583F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2C2F6B-2248-416F-84EB-1CB2FBEE91C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66A0C2E-2329-4EA1-B04C-AFBA34826D39}">
      <dgm:prSet/>
      <dgm:spPr/>
      <dgm:t>
        <a:bodyPr/>
        <a:lstStyle/>
        <a:p>
          <a:r>
            <a:rPr lang="pl" dirty="0"/>
            <a:t>Mediator zazwyczaj czynnie uczestniczy w mediacji facylitacyjnej. Mediator nie przedstawia propozycji rozwiązań; jednak może podsuwać pomysły. Podczas gdy strony „nadzorują wynik”, mediator „nadzoruje proces” ( Zumeta , 2020).</a:t>
          </a:r>
          <a:endParaRPr lang="en-US" dirty="0"/>
        </a:p>
      </dgm:t>
    </dgm:pt>
    <dgm:pt modelId="{EE4C6E36-8A6B-49E7-BC86-A61D338FE114}" type="parTrans" cxnId="{BF8E6EA6-3D14-4A0D-9D0A-1A66C4FC8444}">
      <dgm:prSet/>
      <dgm:spPr/>
      <dgm:t>
        <a:bodyPr/>
        <a:lstStyle/>
        <a:p>
          <a:endParaRPr lang="en-US"/>
        </a:p>
      </dgm:t>
    </dgm:pt>
    <dgm:pt modelId="{D7FE5C8A-F024-47E6-AA53-EC69206B379D}" type="sibTrans" cxnId="{BF8E6EA6-3D14-4A0D-9D0A-1A66C4FC8444}">
      <dgm:prSet/>
      <dgm:spPr/>
      <dgm:t>
        <a:bodyPr/>
        <a:lstStyle/>
        <a:p>
          <a:endParaRPr lang="en-US"/>
        </a:p>
      </dgm:t>
    </dgm:pt>
    <dgm:pt modelId="{E3F515A9-C30B-4B47-BC89-A9F45D1B5DC7}">
      <dgm:prSet/>
      <dgm:spPr/>
      <dgm:t>
        <a:bodyPr/>
        <a:lstStyle/>
        <a:p>
          <a:r>
            <a:rPr lang="pl-PL" dirty="0"/>
            <a:t>Mediatorzy </a:t>
          </a:r>
          <a:r>
            <a:rPr lang="pl-PL" dirty="0" err="1"/>
            <a:t>facylitatywni</a:t>
          </a:r>
          <a:r>
            <a:rPr lang="pl-PL" dirty="0"/>
            <a:t> dbają o to, by decyzje stron podjęte zostały w oparciu o wiedzę i zrozumienie. Celem takiej mediacji jest zapewnienie stronom realnego wpływu na dokonywane wybory. </a:t>
          </a:r>
          <a:endParaRPr lang="en-US" dirty="0"/>
        </a:p>
      </dgm:t>
    </dgm:pt>
    <dgm:pt modelId="{194D6832-59BA-4043-B1FD-A75A15A45FE0}" type="parTrans" cxnId="{2DE9D805-B9A4-4073-B407-51AE1DB89DAF}">
      <dgm:prSet/>
      <dgm:spPr/>
      <dgm:t>
        <a:bodyPr/>
        <a:lstStyle/>
        <a:p>
          <a:endParaRPr lang="en-US"/>
        </a:p>
      </dgm:t>
    </dgm:pt>
    <dgm:pt modelId="{53C5AED0-F683-4148-A1FF-8A2D324A7A30}" type="sibTrans" cxnId="{2DE9D805-B9A4-4073-B407-51AE1DB89DAF}">
      <dgm:prSet/>
      <dgm:spPr/>
      <dgm:t>
        <a:bodyPr/>
        <a:lstStyle/>
        <a:p>
          <a:endParaRPr lang="en-US"/>
        </a:p>
      </dgm:t>
    </dgm:pt>
    <dgm:pt modelId="{33B98FAA-BBCD-4DBD-B44D-6CF7B8143F3D}">
      <dgm:prSet/>
      <dgm:spPr/>
      <dgm:t>
        <a:bodyPr/>
        <a:lstStyle/>
        <a:p>
          <a:r>
            <a:rPr lang="pl" dirty="0"/>
            <a:t>Mediator zapewnia korzystne dla stron metodyczne podejście, które strony mogą wykorzystać w poszukiwaniu polubownych rozwiązań. Przed wspólnym spotkaniem mediator odbywa z każdym indywidualną sesję. Ta strategia sprawdzi się w sprawach dotyczących relacji, w których rozwiązanie korzystne dla obu stron poiwnno sprzyjać utrzymaniu i budowaniu relacji, takich jak spory w miejscu pracy, w społecznościach, między rodzinami lub z klientami  dotyczące reklamacji.</a:t>
          </a:r>
          <a:endParaRPr lang="en-US" dirty="0"/>
        </a:p>
      </dgm:t>
    </dgm:pt>
    <dgm:pt modelId="{B5529C16-6A34-4DAA-8214-5AACBA71A385}" type="parTrans" cxnId="{EAF246D1-E235-4289-AF08-F4CCFD7B9A3E}">
      <dgm:prSet/>
      <dgm:spPr/>
      <dgm:t>
        <a:bodyPr/>
        <a:lstStyle/>
        <a:p>
          <a:endParaRPr lang="en-US"/>
        </a:p>
      </dgm:t>
    </dgm:pt>
    <dgm:pt modelId="{DC90A71C-9EEB-413F-B741-96388FC645F4}" type="sibTrans" cxnId="{EAF246D1-E235-4289-AF08-F4CCFD7B9A3E}">
      <dgm:prSet/>
      <dgm:spPr/>
      <dgm:t>
        <a:bodyPr/>
        <a:lstStyle/>
        <a:p>
          <a:endParaRPr lang="en-US"/>
        </a:p>
      </dgm:t>
    </dgm:pt>
    <dgm:pt modelId="{BD98A8C6-0446-4FA5-8179-F1B210B8A5A1}" type="pres">
      <dgm:prSet presAssocID="{D22C2F6B-2248-416F-84EB-1CB2FBEE91C0}" presName="root" presStyleCnt="0">
        <dgm:presLayoutVars>
          <dgm:dir/>
          <dgm:resizeHandles val="exact"/>
        </dgm:presLayoutVars>
      </dgm:prSet>
      <dgm:spPr/>
    </dgm:pt>
    <dgm:pt modelId="{EC828D13-039F-4036-8B51-AD4FBEF6AF67}" type="pres">
      <dgm:prSet presAssocID="{066A0C2E-2329-4EA1-B04C-AFBA34826D39}" presName="compNode" presStyleCnt="0"/>
      <dgm:spPr/>
    </dgm:pt>
    <dgm:pt modelId="{6BD9E5EE-AE8F-468B-9DC0-CFC7968815D8}" type="pres">
      <dgm:prSet presAssocID="{066A0C2E-2329-4EA1-B04C-AFBA34826D39}" presName="bgRect" presStyleLbl="bgShp" presStyleIdx="0" presStyleCnt="3"/>
      <dgm:spPr/>
    </dgm:pt>
    <dgm:pt modelId="{33EB9FAE-F12F-4B09-BC6C-F9B0DFEBA612}" type="pres">
      <dgm:prSet presAssocID="{066A0C2E-2329-4EA1-B04C-AFBA34826D3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3BB14475-E987-4670-8E5E-77B16936CD25}" type="pres">
      <dgm:prSet presAssocID="{066A0C2E-2329-4EA1-B04C-AFBA34826D39}" presName="spaceRect" presStyleCnt="0"/>
      <dgm:spPr/>
    </dgm:pt>
    <dgm:pt modelId="{AFAFF692-7D68-43E8-9694-2CEC0EFCC21D}" type="pres">
      <dgm:prSet presAssocID="{066A0C2E-2329-4EA1-B04C-AFBA34826D39}" presName="parTx" presStyleLbl="revTx" presStyleIdx="0" presStyleCnt="3">
        <dgm:presLayoutVars>
          <dgm:chMax val="0"/>
          <dgm:chPref val="0"/>
        </dgm:presLayoutVars>
      </dgm:prSet>
      <dgm:spPr/>
    </dgm:pt>
    <dgm:pt modelId="{EF805A15-C896-403B-8708-A704294E6116}" type="pres">
      <dgm:prSet presAssocID="{D7FE5C8A-F024-47E6-AA53-EC69206B379D}" presName="sibTrans" presStyleCnt="0"/>
      <dgm:spPr/>
    </dgm:pt>
    <dgm:pt modelId="{1045AC3D-B347-4E04-9DD8-C2B38AE761CF}" type="pres">
      <dgm:prSet presAssocID="{E3F515A9-C30B-4B47-BC89-A9F45D1B5DC7}" presName="compNode" presStyleCnt="0"/>
      <dgm:spPr/>
    </dgm:pt>
    <dgm:pt modelId="{86C8A80C-E204-473B-9A15-784F269B6B06}" type="pres">
      <dgm:prSet presAssocID="{E3F515A9-C30B-4B47-BC89-A9F45D1B5DC7}" presName="bgRect" presStyleLbl="bgShp" presStyleIdx="1" presStyleCnt="3"/>
      <dgm:spPr/>
    </dgm:pt>
    <dgm:pt modelId="{2CC9B759-99DF-44CC-8248-D76E78BBFDA1}" type="pres">
      <dgm:prSet presAssocID="{E3F515A9-C30B-4B47-BC89-A9F45D1B5DC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6255DF3E-BC0B-421B-A5D4-A63A919A83CE}" type="pres">
      <dgm:prSet presAssocID="{E3F515A9-C30B-4B47-BC89-A9F45D1B5DC7}" presName="spaceRect" presStyleCnt="0"/>
      <dgm:spPr/>
    </dgm:pt>
    <dgm:pt modelId="{EBC86E16-0691-421E-ABF7-1C0D0D4DE1BF}" type="pres">
      <dgm:prSet presAssocID="{E3F515A9-C30B-4B47-BC89-A9F45D1B5DC7}" presName="parTx" presStyleLbl="revTx" presStyleIdx="1" presStyleCnt="3">
        <dgm:presLayoutVars>
          <dgm:chMax val="0"/>
          <dgm:chPref val="0"/>
        </dgm:presLayoutVars>
      </dgm:prSet>
      <dgm:spPr/>
    </dgm:pt>
    <dgm:pt modelId="{C9B63BC7-3DCA-44C6-BF25-6F28F4150D6B}" type="pres">
      <dgm:prSet presAssocID="{53C5AED0-F683-4148-A1FF-8A2D324A7A30}" presName="sibTrans" presStyleCnt="0"/>
      <dgm:spPr/>
    </dgm:pt>
    <dgm:pt modelId="{26700F4D-0A6F-4F34-9FDA-3A2679D9D89A}" type="pres">
      <dgm:prSet presAssocID="{33B98FAA-BBCD-4DBD-B44D-6CF7B8143F3D}" presName="compNode" presStyleCnt="0"/>
      <dgm:spPr/>
    </dgm:pt>
    <dgm:pt modelId="{297958D8-99EE-4D87-A0AD-2B5796FB159A}" type="pres">
      <dgm:prSet presAssocID="{33B98FAA-BBCD-4DBD-B44D-6CF7B8143F3D}" presName="bgRect" presStyleLbl="bgShp" presStyleIdx="2" presStyleCnt="3"/>
      <dgm:spPr/>
    </dgm:pt>
    <dgm:pt modelId="{FC549160-27C6-4B13-9087-22C95D4507B4}" type="pres">
      <dgm:prSet presAssocID="{33B98FAA-BBCD-4DBD-B44D-6CF7B8143F3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DCAFA1C3-1A69-446E-8A53-C57E4F69B088}" type="pres">
      <dgm:prSet presAssocID="{33B98FAA-BBCD-4DBD-B44D-6CF7B8143F3D}" presName="spaceRect" presStyleCnt="0"/>
      <dgm:spPr/>
    </dgm:pt>
    <dgm:pt modelId="{4022104E-1C8C-4AB1-8BF7-EA3A8A15F966}" type="pres">
      <dgm:prSet presAssocID="{33B98FAA-BBCD-4DBD-B44D-6CF7B8143F3D}" presName="parTx" presStyleLbl="revTx" presStyleIdx="2" presStyleCnt="3">
        <dgm:presLayoutVars>
          <dgm:chMax val="0"/>
          <dgm:chPref val="0"/>
        </dgm:presLayoutVars>
      </dgm:prSet>
      <dgm:spPr/>
    </dgm:pt>
  </dgm:ptLst>
  <dgm:cxnLst>
    <dgm:cxn modelId="{2DE9D805-B9A4-4073-B407-51AE1DB89DAF}" srcId="{D22C2F6B-2248-416F-84EB-1CB2FBEE91C0}" destId="{E3F515A9-C30B-4B47-BC89-A9F45D1B5DC7}" srcOrd="1" destOrd="0" parTransId="{194D6832-59BA-4043-B1FD-A75A15A45FE0}" sibTransId="{53C5AED0-F683-4148-A1FF-8A2D324A7A30}"/>
    <dgm:cxn modelId="{96B3AD6F-4771-4493-8C66-2E3F3A099123}" type="presOf" srcId="{066A0C2E-2329-4EA1-B04C-AFBA34826D39}" destId="{AFAFF692-7D68-43E8-9694-2CEC0EFCC21D}" srcOrd="0" destOrd="0" presId="urn:microsoft.com/office/officeart/2018/2/layout/IconVerticalSolidList"/>
    <dgm:cxn modelId="{3950D656-1C79-4B02-BB4E-0B5FE9767124}" type="presOf" srcId="{E3F515A9-C30B-4B47-BC89-A9F45D1B5DC7}" destId="{EBC86E16-0691-421E-ABF7-1C0D0D4DE1BF}" srcOrd="0" destOrd="0" presId="urn:microsoft.com/office/officeart/2018/2/layout/IconVerticalSolidList"/>
    <dgm:cxn modelId="{8F0DC983-1F0C-4F33-9653-3886D358AB78}" type="presOf" srcId="{D22C2F6B-2248-416F-84EB-1CB2FBEE91C0}" destId="{BD98A8C6-0446-4FA5-8179-F1B210B8A5A1}" srcOrd="0" destOrd="0" presId="urn:microsoft.com/office/officeart/2018/2/layout/IconVerticalSolidList"/>
    <dgm:cxn modelId="{BF8E6EA6-3D14-4A0D-9D0A-1A66C4FC8444}" srcId="{D22C2F6B-2248-416F-84EB-1CB2FBEE91C0}" destId="{066A0C2E-2329-4EA1-B04C-AFBA34826D39}" srcOrd="0" destOrd="0" parTransId="{EE4C6E36-8A6B-49E7-BC86-A61D338FE114}" sibTransId="{D7FE5C8A-F024-47E6-AA53-EC69206B379D}"/>
    <dgm:cxn modelId="{06EFACBD-945D-455D-8F59-0BF8C614FB16}" type="presOf" srcId="{33B98FAA-BBCD-4DBD-B44D-6CF7B8143F3D}" destId="{4022104E-1C8C-4AB1-8BF7-EA3A8A15F966}" srcOrd="0" destOrd="0" presId="urn:microsoft.com/office/officeart/2018/2/layout/IconVerticalSolidList"/>
    <dgm:cxn modelId="{EAF246D1-E235-4289-AF08-F4CCFD7B9A3E}" srcId="{D22C2F6B-2248-416F-84EB-1CB2FBEE91C0}" destId="{33B98FAA-BBCD-4DBD-B44D-6CF7B8143F3D}" srcOrd="2" destOrd="0" parTransId="{B5529C16-6A34-4DAA-8214-5AACBA71A385}" sibTransId="{DC90A71C-9EEB-413F-B741-96388FC645F4}"/>
    <dgm:cxn modelId="{4F2B0576-5C43-4ED7-8EB9-87C54CCB41FF}" type="presParOf" srcId="{BD98A8C6-0446-4FA5-8179-F1B210B8A5A1}" destId="{EC828D13-039F-4036-8B51-AD4FBEF6AF67}" srcOrd="0" destOrd="0" presId="urn:microsoft.com/office/officeart/2018/2/layout/IconVerticalSolidList"/>
    <dgm:cxn modelId="{688D21D7-A1E5-40D5-84EC-12F13AA91FE6}" type="presParOf" srcId="{EC828D13-039F-4036-8B51-AD4FBEF6AF67}" destId="{6BD9E5EE-AE8F-468B-9DC0-CFC7968815D8}" srcOrd="0" destOrd="0" presId="urn:microsoft.com/office/officeart/2018/2/layout/IconVerticalSolidList"/>
    <dgm:cxn modelId="{78DBE60A-BAC3-4FAB-B5EF-927C0F7F2374}" type="presParOf" srcId="{EC828D13-039F-4036-8B51-AD4FBEF6AF67}" destId="{33EB9FAE-F12F-4B09-BC6C-F9B0DFEBA612}" srcOrd="1" destOrd="0" presId="urn:microsoft.com/office/officeart/2018/2/layout/IconVerticalSolidList"/>
    <dgm:cxn modelId="{46ED54A2-1FCF-4E03-AC3D-EBB91C957700}" type="presParOf" srcId="{EC828D13-039F-4036-8B51-AD4FBEF6AF67}" destId="{3BB14475-E987-4670-8E5E-77B16936CD25}" srcOrd="2" destOrd="0" presId="urn:microsoft.com/office/officeart/2018/2/layout/IconVerticalSolidList"/>
    <dgm:cxn modelId="{CF8D3E12-D171-4611-AB0E-7D589168A5C0}" type="presParOf" srcId="{EC828D13-039F-4036-8B51-AD4FBEF6AF67}" destId="{AFAFF692-7D68-43E8-9694-2CEC0EFCC21D}" srcOrd="3" destOrd="0" presId="urn:microsoft.com/office/officeart/2018/2/layout/IconVerticalSolidList"/>
    <dgm:cxn modelId="{17AB4785-92F1-40E6-B10D-7FD4A3B7A7F1}" type="presParOf" srcId="{BD98A8C6-0446-4FA5-8179-F1B210B8A5A1}" destId="{EF805A15-C896-403B-8708-A704294E6116}" srcOrd="1" destOrd="0" presId="urn:microsoft.com/office/officeart/2018/2/layout/IconVerticalSolidList"/>
    <dgm:cxn modelId="{4632884B-1E2E-4573-A7DC-47E525DF5CCC}" type="presParOf" srcId="{BD98A8C6-0446-4FA5-8179-F1B210B8A5A1}" destId="{1045AC3D-B347-4E04-9DD8-C2B38AE761CF}" srcOrd="2" destOrd="0" presId="urn:microsoft.com/office/officeart/2018/2/layout/IconVerticalSolidList"/>
    <dgm:cxn modelId="{1750D8CE-4CD9-4BAF-9001-C8B37EC719F6}" type="presParOf" srcId="{1045AC3D-B347-4E04-9DD8-C2B38AE761CF}" destId="{86C8A80C-E204-473B-9A15-784F269B6B06}" srcOrd="0" destOrd="0" presId="urn:microsoft.com/office/officeart/2018/2/layout/IconVerticalSolidList"/>
    <dgm:cxn modelId="{D2F3973A-F1DD-42E7-90EB-512BF9B130CF}" type="presParOf" srcId="{1045AC3D-B347-4E04-9DD8-C2B38AE761CF}" destId="{2CC9B759-99DF-44CC-8248-D76E78BBFDA1}" srcOrd="1" destOrd="0" presId="urn:microsoft.com/office/officeart/2018/2/layout/IconVerticalSolidList"/>
    <dgm:cxn modelId="{ED40FE90-860E-43C2-B1E2-0A8CFB84B9F0}" type="presParOf" srcId="{1045AC3D-B347-4E04-9DD8-C2B38AE761CF}" destId="{6255DF3E-BC0B-421B-A5D4-A63A919A83CE}" srcOrd="2" destOrd="0" presId="urn:microsoft.com/office/officeart/2018/2/layout/IconVerticalSolidList"/>
    <dgm:cxn modelId="{6EFB2AAB-0860-45D6-8349-14347DC56279}" type="presParOf" srcId="{1045AC3D-B347-4E04-9DD8-C2B38AE761CF}" destId="{EBC86E16-0691-421E-ABF7-1C0D0D4DE1BF}" srcOrd="3" destOrd="0" presId="urn:microsoft.com/office/officeart/2018/2/layout/IconVerticalSolidList"/>
    <dgm:cxn modelId="{7A163A31-2090-4E3F-B5E9-7F629584D479}" type="presParOf" srcId="{BD98A8C6-0446-4FA5-8179-F1B210B8A5A1}" destId="{C9B63BC7-3DCA-44C6-BF25-6F28F4150D6B}" srcOrd="3" destOrd="0" presId="urn:microsoft.com/office/officeart/2018/2/layout/IconVerticalSolidList"/>
    <dgm:cxn modelId="{ED857E49-F88F-493C-A9C1-FB1621047B71}" type="presParOf" srcId="{BD98A8C6-0446-4FA5-8179-F1B210B8A5A1}" destId="{26700F4D-0A6F-4F34-9FDA-3A2679D9D89A}" srcOrd="4" destOrd="0" presId="urn:microsoft.com/office/officeart/2018/2/layout/IconVerticalSolidList"/>
    <dgm:cxn modelId="{C8EFCEA1-88EB-4E75-A402-30F4794ECBBE}" type="presParOf" srcId="{26700F4D-0A6F-4F34-9FDA-3A2679D9D89A}" destId="{297958D8-99EE-4D87-A0AD-2B5796FB159A}" srcOrd="0" destOrd="0" presId="urn:microsoft.com/office/officeart/2018/2/layout/IconVerticalSolidList"/>
    <dgm:cxn modelId="{C0FBD80A-523A-4A6F-B095-A152A2E2A7CE}" type="presParOf" srcId="{26700F4D-0A6F-4F34-9FDA-3A2679D9D89A}" destId="{FC549160-27C6-4B13-9087-22C95D4507B4}" srcOrd="1" destOrd="0" presId="urn:microsoft.com/office/officeart/2018/2/layout/IconVerticalSolidList"/>
    <dgm:cxn modelId="{EF79D6AE-283D-4472-9415-147D3040292F}" type="presParOf" srcId="{26700F4D-0A6F-4F34-9FDA-3A2679D9D89A}" destId="{DCAFA1C3-1A69-446E-8A53-C57E4F69B088}" srcOrd="2" destOrd="0" presId="urn:microsoft.com/office/officeart/2018/2/layout/IconVerticalSolidList"/>
    <dgm:cxn modelId="{CE5AE808-3F6D-47C4-8F0D-A741FACB2E99}" type="presParOf" srcId="{26700F4D-0A6F-4F34-9FDA-3A2679D9D89A}" destId="{4022104E-1C8C-4AB1-8BF7-EA3A8A15F96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B2F434-42BD-43FA-83BC-1B71802052C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B013A9A-4932-4D27-9E82-DFA9B1960C39}">
      <dgm:prSet/>
      <dgm:spPr/>
      <dgm:t>
        <a:bodyPr/>
        <a:lstStyle/>
        <a:p>
          <a:pPr>
            <a:lnSpc>
              <a:spcPct val="100000"/>
            </a:lnSpc>
          </a:pPr>
          <a:r>
            <a:rPr lang="pl-PL" dirty="0"/>
            <a:t>Mediacja wahadłowa - interakcje są zarządzane przez mediatora, a strony nie spotykają się.</a:t>
          </a:r>
          <a:endParaRPr lang="en-US" dirty="0"/>
        </a:p>
      </dgm:t>
    </dgm:pt>
    <dgm:pt modelId="{3FA1BEF2-6AEA-4A2C-A77A-5F4DCCF3C259}" type="parTrans" cxnId="{385DDA4F-4A3C-4290-BE3E-2DF4E0974967}">
      <dgm:prSet/>
      <dgm:spPr/>
      <dgm:t>
        <a:bodyPr/>
        <a:lstStyle/>
        <a:p>
          <a:endParaRPr lang="en-US"/>
        </a:p>
      </dgm:t>
    </dgm:pt>
    <dgm:pt modelId="{E0209BC6-0554-4421-B440-66A46055484F}" type="sibTrans" cxnId="{385DDA4F-4A3C-4290-BE3E-2DF4E0974967}">
      <dgm:prSet/>
      <dgm:spPr/>
      <dgm:t>
        <a:bodyPr/>
        <a:lstStyle/>
        <a:p>
          <a:endParaRPr lang="en-US"/>
        </a:p>
      </dgm:t>
    </dgm:pt>
    <dgm:pt modelId="{BAA10C1F-4FBC-4524-8FDE-FC30020A3056}">
      <dgm:prSet/>
      <dgm:spPr/>
      <dgm:t>
        <a:bodyPr/>
        <a:lstStyle/>
        <a:p>
          <a:pPr>
            <a:lnSpc>
              <a:spcPct val="100000"/>
            </a:lnSpc>
          </a:pPr>
          <a:r>
            <a:rPr lang="pl-PL" dirty="0"/>
            <a:t>Mediacja wahadłowa może być skuteczna w napiętych sytuacjach kryzysowych. Chociaż celem może być ostateczne zbliżenie obu stron, nie zawsze tak się dzieje.</a:t>
          </a:r>
          <a:endParaRPr lang="en-US" dirty="0"/>
        </a:p>
      </dgm:t>
    </dgm:pt>
    <dgm:pt modelId="{4C45F9A5-860E-41D5-AD96-22CA9CF05387}" type="parTrans" cxnId="{44E87329-7616-421F-8F54-85041B91E3EB}">
      <dgm:prSet/>
      <dgm:spPr/>
      <dgm:t>
        <a:bodyPr/>
        <a:lstStyle/>
        <a:p>
          <a:endParaRPr lang="en-US"/>
        </a:p>
      </dgm:t>
    </dgm:pt>
    <dgm:pt modelId="{5C750278-6613-4EAF-A960-22AFE032D9E3}" type="sibTrans" cxnId="{44E87329-7616-421F-8F54-85041B91E3EB}">
      <dgm:prSet/>
      <dgm:spPr/>
      <dgm:t>
        <a:bodyPr/>
        <a:lstStyle/>
        <a:p>
          <a:endParaRPr lang="en-US"/>
        </a:p>
      </dgm:t>
    </dgm:pt>
    <dgm:pt modelId="{7BCB78FD-63AA-4ECA-8D5A-D042E02DB915}">
      <dgm:prSet/>
      <dgm:spPr/>
      <dgm:t>
        <a:bodyPr/>
        <a:lstStyle/>
        <a:p>
          <a:pPr>
            <a:lnSpc>
              <a:spcPct val="100000"/>
            </a:lnSpc>
          </a:pPr>
          <a:r>
            <a:rPr lang="pl-PL" dirty="0"/>
            <a:t>Zatrudnienie strony trzeciej do przekazywania informacji między stronami jest podstawą mediacji wahadłowej; działa ona jako godny zaufania kanał komunikacji, który nie jest podatny na odgrywanie ról w kontaktach bezpośrednich.</a:t>
          </a:r>
          <a:endParaRPr lang="en-US" dirty="0"/>
        </a:p>
      </dgm:t>
    </dgm:pt>
    <dgm:pt modelId="{26A57B49-E523-481E-A260-9AACEB6ED250}" type="parTrans" cxnId="{245EB3DF-D556-429D-B8AB-718A3D28EC6A}">
      <dgm:prSet/>
      <dgm:spPr/>
      <dgm:t>
        <a:bodyPr/>
        <a:lstStyle/>
        <a:p>
          <a:endParaRPr lang="en-US"/>
        </a:p>
      </dgm:t>
    </dgm:pt>
    <dgm:pt modelId="{04F218D0-0A98-4E26-A37E-6983B63B0794}" type="sibTrans" cxnId="{245EB3DF-D556-429D-B8AB-718A3D28EC6A}">
      <dgm:prSet/>
      <dgm:spPr/>
      <dgm:t>
        <a:bodyPr/>
        <a:lstStyle/>
        <a:p>
          <a:endParaRPr lang="en-US"/>
        </a:p>
      </dgm:t>
    </dgm:pt>
    <dgm:pt modelId="{F9B68BDC-97A4-4C80-BCDF-BBCB72AAE91D}">
      <dgm:prSet/>
      <dgm:spPr/>
      <dgm:t>
        <a:bodyPr/>
        <a:lstStyle/>
        <a:p>
          <a:pPr>
            <a:lnSpc>
              <a:spcPct val="100000"/>
            </a:lnSpc>
          </a:pPr>
          <a:r>
            <a:rPr lang="pl-PL" dirty="0"/>
            <a:t>Oprócz pełnienia roli pośrednika w przekazywaniu zapytań i odpowiedzi, mediator może przedstawić poufne pomysły na rozwiązanie sporu.</a:t>
          </a:r>
          <a:endParaRPr lang="en-US" dirty="0"/>
        </a:p>
      </dgm:t>
    </dgm:pt>
    <dgm:pt modelId="{0C3C440B-5214-449D-8B12-B0506D8D7C90}" type="parTrans" cxnId="{A519992B-6BDF-4B23-A841-85AD12EC60AB}">
      <dgm:prSet/>
      <dgm:spPr/>
      <dgm:t>
        <a:bodyPr/>
        <a:lstStyle/>
        <a:p>
          <a:endParaRPr lang="en-US"/>
        </a:p>
      </dgm:t>
    </dgm:pt>
    <dgm:pt modelId="{23A1F716-4DBC-4BC3-A154-A0C0123054CA}" type="sibTrans" cxnId="{A519992B-6BDF-4B23-A841-85AD12EC60AB}">
      <dgm:prSet/>
      <dgm:spPr/>
      <dgm:t>
        <a:bodyPr/>
        <a:lstStyle/>
        <a:p>
          <a:endParaRPr lang="en-US"/>
        </a:p>
      </dgm:t>
    </dgm:pt>
    <dgm:pt modelId="{5EA7E305-A594-489E-BF90-A14737706AF7}">
      <dgm:prSet/>
      <dgm:spPr/>
      <dgm:t>
        <a:bodyPr/>
        <a:lstStyle/>
        <a:p>
          <a:pPr>
            <a:lnSpc>
              <a:spcPct val="100000"/>
            </a:lnSpc>
          </a:pPr>
          <a:r>
            <a:rPr lang="pl-PL" dirty="0"/>
            <a:t>Strony nie będą odczuwały potrzeby korzystania ze strategii, które często stosują w publicznych dialogach, jeśli komunikacja będzie miała charakter prywatny i pośredni, i będą w stanie osiągnąć stopień zaufania, który nie byłby możliwy do osiągnięcia w innych okolicznościach.</a:t>
          </a:r>
          <a:endParaRPr lang="en-US" dirty="0"/>
        </a:p>
      </dgm:t>
    </dgm:pt>
    <dgm:pt modelId="{F5B45659-7653-4EA6-94C9-38C31E1C931F}" type="parTrans" cxnId="{666A1E89-6DBF-495A-B3D4-0915E8BD1903}">
      <dgm:prSet/>
      <dgm:spPr/>
      <dgm:t>
        <a:bodyPr/>
        <a:lstStyle/>
        <a:p>
          <a:endParaRPr lang="en-US"/>
        </a:p>
      </dgm:t>
    </dgm:pt>
    <dgm:pt modelId="{AE8F90CE-17D3-4BDA-90CB-C1613BDA42AA}" type="sibTrans" cxnId="{666A1E89-6DBF-495A-B3D4-0915E8BD1903}">
      <dgm:prSet/>
      <dgm:spPr/>
      <dgm:t>
        <a:bodyPr/>
        <a:lstStyle/>
        <a:p>
          <a:endParaRPr lang="en-US"/>
        </a:p>
      </dgm:t>
    </dgm:pt>
    <dgm:pt modelId="{0CD26359-8555-46E1-A16B-99BCF14AE2D9}">
      <dgm:prSet/>
      <dgm:spPr/>
      <dgm:t>
        <a:bodyPr/>
        <a:lstStyle/>
        <a:p>
          <a:pPr>
            <a:lnSpc>
              <a:spcPct val="100000"/>
            </a:lnSpc>
          </a:pPr>
          <a:r>
            <a:rPr lang="pl-PL" dirty="0"/>
            <a:t>Spotkania twarzą w twarz, a nawet regularne interakcje mogą się rozpocząć, jeśli zaufanie i stopień wzajemnego zrozumienia zostaną osiągnięte.</a:t>
          </a:r>
          <a:endParaRPr lang="en-US" dirty="0"/>
        </a:p>
      </dgm:t>
    </dgm:pt>
    <dgm:pt modelId="{441AF2C3-5745-40BB-9B22-E7D9DE2F4AA4}" type="parTrans" cxnId="{A99DF528-E159-4262-9C8E-DFADF0AFE69C}">
      <dgm:prSet/>
      <dgm:spPr/>
      <dgm:t>
        <a:bodyPr/>
        <a:lstStyle/>
        <a:p>
          <a:endParaRPr lang="en-US"/>
        </a:p>
      </dgm:t>
    </dgm:pt>
    <dgm:pt modelId="{3FCDA805-1CC3-4729-A471-C0E34F499C71}" type="sibTrans" cxnId="{A99DF528-E159-4262-9C8E-DFADF0AFE69C}">
      <dgm:prSet/>
      <dgm:spPr/>
      <dgm:t>
        <a:bodyPr/>
        <a:lstStyle/>
        <a:p>
          <a:endParaRPr lang="en-US"/>
        </a:p>
      </dgm:t>
    </dgm:pt>
    <dgm:pt modelId="{71E98A37-3B51-402A-A806-5BE39BDA8CE9}" type="pres">
      <dgm:prSet presAssocID="{73B2F434-42BD-43FA-83BC-1B71802052CD}" presName="root" presStyleCnt="0">
        <dgm:presLayoutVars>
          <dgm:dir/>
          <dgm:resizeHandles val="exact"/>
        </dgm:presLayoutVars>
      </dgm:prSet>
      <dgm:spPr/>
    </dgm:pt>
    <dgm:pt modelId="{F5A29DDE-0EBC-4AEF-B332-D45215A83817}" type="pres">
      <dgm:prSet presAssocID="{5B013A9A-4932-4D27-9E82-DFA9B1960C39}" presName="compNode" presStyleCnt="0"/>
      <dgm:spPr/>
    </dgm:pt>
    <dgm:pt modelId="{54B9DEBF-B461-4C71-A6B8-839E27190AD1}" type="pres">
      <dgm:prSet presAssocID="{5B013A9A-4932-4D27-9E82-DFA9B1960C39}" presName="bgRect" presStyleLbl="bgShp" presStyleIdx="0" presStyleCnt="6" custLinFactNeighborY="-121"/>
      <dgm:spPr/>
    </dgm:pt>
    <dgm:pt modelId="{48B1289E-9C7E-4BEC-B076-14DBD7C48C8B}" type="pres">
      <dgm:prSet presAssocID="{5B013A9A-4932-4D27-9E82-DFA9B1960C39}"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B6511E3A-3E8D-46FF-8585-4562D8418362}" type="pres">
      <dgm:prSet presAssocID="{5B013A9A-4932-4D27-9E82-DFA9B1960C39}" presName="spaceRect" presStyleCnt="0"/>
      <dgm:spPr/>
    </dgm:pt>
    <dgm:pt modelId="{6968E152-1248-4B02-B3AE-7A5F875C5464}" type="pres">
      <dgm:prSet presAssocID="{5B013A9A-4932-4D27-9E82-DFA9B1960C39}" presName="parTx" presStyleLbl="revTx" presStyleIdx="0" presStyleCnt="6">
        <dgm:presLayoutVars>
          <dgm:chMax val="0"/>
          <dgm:chPref val="0"/>
        </dgm:presLayoutVars>
      </dgm:prSet>
      <dgm:spPr/>
    </dgm:pt>
    <dgm:pt modelId="{44B45118-1E52-45FC-800C-16A4B963E8E1}" type="pres">
      <dgm:prSet presAssocID="{E0209BC6-0554-4421-B440-66A46055484F}" presName="sibTrans" presStyleCnt="0"/>
      <dgm:spPr/>
    </dgm:pt>
    <dgm:pt modelId="{472D1670-A591-4EA5-82DF-CB830CA607A0}" type="pres">
      <dgm:prSet presAssocID="{BAA10C1F-4FBC-4524-8FDE-FC30020A3056}" presName="compNode" presStyleCnt="0"/>
      <dgm:spPr/>
    </dgm:pt>
    <dgm:pt modelId="{F587124B-E763-4DBB-B92A-5C1F3A8E118B}" type="pres">
      <dgm:prSet presAssocID="{BAA10C1F-4FBC-4524-8FDE-FC30020A3056}" presName="bgRect" presStyleLbl="bgShp" presStyleIdx="1" presStyleCnt="6"/>
      <dgm:spPr/>
    </dgm:pt>
    <dgm:pt modelId="{C377736A-E624-4944-98F6-3C1EFC74DF9F}" type="pres">
      <dgm:prSet presAssocID="{BAA10C1F-4FBC-4524-8FDE-FC30020A3056}"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ipboard Ticked with solid fill"/>
        </a:ext>
      </dgm:extLst>
    </dgm:pt>
    <dgm:pt modelId="{6E48BBA8-7E31-4655-B2F9-270D8ACBD2EB}" type="pres">
      <dgm:prSet presAssocID="{BAA10C1F-4FBC-4524-8FDE-FC30020A3056}" presName="spaceRect" presStyleCnt="0"/>
      <dgm:spPr/>
    </dgm:pt>
    <dgm:pt modelId="{6719B610-4854-47BD-A0DE-62DEE172A196}" type="pres">
      <dgm:prSet presAssocID="{BAA10C1F-4FBC-4524-8FDE-FC30020A3056}" presName="parTx" presStyleLbl="revTx" presStyleIdx="1" presStyleCnt="6">
        <dgm:presLayoutVars>
          <dgm:chMax val="0"/>
          <dgm:chPref val="0"/>
        </dgm:presLayoutVars>
      </dgm:prSet>
      <dgm:spPr/>
    </dgm:pt>
    <dgm:pt modelId="{863C9E0E-B4EC-4BC9-BD96-55A83A4FBE42}" type="pres">
      <dgm:prSet presAssocID="{5C750278-6613-4EAF-A960-22AFE032D9E3}" presName="sibTrans" presStyleCnt="0"/>
      <dgm:spPr/>
    </dgm:pt>
    <dgm:pt modelId="{C363F3DC-BD75-4E29-BF14-68A503C51249}" type="pres">
      <dgm:prSet presAssocID="{7BCB78FD-63AA-4ECA-8D5A-D042E02DB915}" presName="compNode" presStyleCnt="0"/>
      <dgm:spPr/>
    </dgm:pt>
    <dgm:pt modelId="{BD7BD2B6-AE66-4184-8D2B-6B75E2000304}" type="pres">
      <dgm:prSet presAssocID="{7BCB78FD-63AA-4ECA-8D5A-D042E02DB915}" presName="bgRect" presStyleLbl="bgShp" presStyleIdx="2" presStyleCnt="6"/>
      <dgm:spPr/>
    </dgm:pt>
    <dgm:pt modelId="{04783231-6BC2-4F5E-93A0-5D4C63201C98}" type="pres">
      <dgm:prSet presAssocID="{7BCB78FD-63AA-4ECA-8D5A-D042E02DB915}"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arketing with solid fill"/>
        </a:ext>
      </dgm:extLst>
    </dgm:pt>
    <dgm:pt modelId="{4A1E8BD6-EE1D-4EA0-93B7-37EBBE535EF2}" type="pres">
      <dgm:prSet presAssocID="{7BCB78FD-63AA-4ECA-8D5A-D042E02DB915}" presName="spaceRect" presStyleCnt="0"/>
      <dgm:spPr/>
    </dgm:pt>
    <dgm:pt modelId="{1F6F1B02-3BA1-4A62-A30C-D06B1BB09724}" type="pres">
      <dgm:prSet presAssocID="{7BCB78FD-63AA-4ECA-8D5A-D042E02DB915}" presName="parTx" presStyleLbl="revTx" presStyleIdx="2" presStyleCnt="6">
        <dgm:presLayoutVars>
          <dgm:chMax val="0"/>
          <dgm:chPref val="0"/>
        </dgm:presLayoutVars>
      </dgm:prSet>
      <dgm:spPr/>
    </dgm:pt>
    <dgm:pt modelId="{B70626E1-F852-4D11-93A9-4FBCD4C22DA4}" type="pres">
      <dgm:prSet presAssocID="{04F218D0-0A98-4E26-A37E-6983B63B0794}" presName="sibTrans" presStyleCnt="0"/>
      <dgm:spPr/>
    </dgm:pt>
    <dgm:pt modelId="{E91F329B-0E25-4351-AA80-0683A4ABA998}" type="pres">
      <dgm:prSet presAssocID="{F9B68BDC-97A4-4C80-BCDF-BBCB72AAE91D}" presName="compNode" presStyleCnt="0"/>
      <dgm:spPr/>
    </dgm:pt>
    <dgm:pt modelId="{CEAC71D0-9B6D-4BBF-9B32-ECE5ADF9CC56}" type="pres">
      <dgm:prSet presAssocID="{F9B68BDC-97A4-4C80-BCDF-BBCB72AAE91D}" presName="bgRect" presStyleLbl="bgShp" presStyleIdx="3" presStyleCnt="6"/>
      <dgm:spPr/>
    </dgm:pt>
    <dgm:pt modelId="{F94FAD0D-87D9-4B81-9168-DCA9857DDEF2}" type="pres">
      <dgm:prSet presAssocID="{F9B68BDC-97A4-4C80-BCDF-BBCB72AAE91D}"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ood Idea with solid fill"/>
        </a:ext>
      </dgm:extLst>
    </dgm:pt>
    <dgm:pt modelId="{BC96E327-FA2D-4AB9-880E-75DD8FE08CDE}" type="pres">
      <dgm:prSet presAssocID="{F9B68BDC-97A4-4C80-BCDF-BBCB72AAE91D}" presName="spaceRect" presStyleCnt="0"/>
      <dgm:spPr/>
    </dgm:pt>
    <dgm:pt modelId="{72C3CC58-21EC-4D09-825F-8BD065483A44}" type="pres">
      <dgm:prSet presAssocID="{F9B68BDC-97A4-4C80-BCDF-BBCB72AAE91D}" presName="parTx" presStyleLbl="revTx" presStyleIdx="3" presStyleCnt="6">
        <dgm:presLayoutVars>
          <dgm:chMax val="0"/>
          <dgm:chPref val="0"/>
        </dgm:presLayoutVars>
      </dgm:prSet>
      <dgm:spPr/>
    </dgm:pt>
    <dgm:pt modelId="{F66EA037-B60C-417A-87E4-0CC5DA6C0CD5}" type="pres">
      <dgm:prSet presAssocID="{23A1F716-4DBC-4BC3-A154-A0C0123054CA}" presName="sibTrans" presStyleCnt="0"/>
      <dgm:spPr/>
    </dgm:pt>
    <dgm:pt modelId="{DE8C49A3-F7A2-4EB8-8B79-81FDF956ED4C}" type="pres">
      <dgm:prSet presAssocID="{5EA7E305-A594-489E-BF90-A14737706AF7}" presName="compNode" presStyleCnt="0"/>
      <dgm:spPr/>
    </dgm:pt>
    <dgm:pt modelId="{2AC1BE22-30D3-4BAC-A8A6-0DF14CA7DC4D}" type="pres">
      <dgm:prSet presAssocID="{5EA7E305-A594-489E-BF90-A14737706AF7}" presName="bgRect" presStyleLbl="bgShp" presStyleIdx="4" presStyleCnt="6"/>
      <dgm:spPr/>
    </dgm:pt>
    <dgm:pt modelId="{4B8981A4-8BBA-4CC0-A497-59C2751B6182}" type="pres">
      <dgm:prSet presAssocID="{5EA7E305-A594-489E-BF90-A14737706AF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oard Room"/>
        </a:ext>
      </dgm:extLst>
    </dgm:pt>
    <dgm:pt modelId="{C63A545E-BAC9-4989-BC30-FE68004F803B}" type="pres">
      <dgm:prSet presAssocID="{5EA7E305-A594-489E-BF90-A14737706AF7}" presName="spaceRect" presStyleCnt="0"/>
      <dgm:spPr/>
    </dgm:pt>
    <dgm:pt modelId="{89FC0956-ACBE-46C6-B4DE-729518E57366}" type="pres">
      <dgm:prSet presAssocID="{5EA7E305-A594-489E-BF90-A14737706AF7}" presName="parTx" presStyleLbl="revTx" presStyleIdx="4" presStyleCnt="6">
        <dgm:presLayoutVars>
          <dgm:chMax val="0"/>
          <dgm:chPref val="0"/>
        </dgm:presLayoutVars>
      </dgm:prSet>
      <dgm:spPr/>
    </dgm:pt>
    <dgm:pt modelId="{32CA3B38-E3CF-48F4-AB63-BB5F41DE7BD5}" type="pres">
      <dgm:prSet presAssocID="{AE8F90CE-17D3-4BDA-90CB-C1613BDA42AA}" presName="sibTrans" presStyleCnt="0"/>
      <dgm:spPr/>
    </dgm:pt>
    <dgm:pt modelId="{CF123765-2695-42A7-9DD2-F0BD297D25FC}" type="pres">
      <dgm:prSet presAssocID="{0CD26359-8555-46E1-A16B-99BCF14AE2D9}" presName="compNode" presStyleCnt="0"/>
      <dgm:spPr/>
    </dgm:pt>
    <dgm:pt modelId="{50B751B5-0837-4E8F-8EAA-2D18465C7984}" type="pres">
      <dgm:prSet presAssocID="{0CD26359-8555-46E1-A16B-99BCF14AE2D9}" presName="bgRect" presStyleLbl="bgShp" presStyleIdx="5" presStyleCnt="6"/>
      <dgm:spPr/>
    </dgm:pt>
    <dgm:pt modelId="{FC2EBB4A-6D0B-46BD-8BCA-3FCC6B1F5AEC}" type="pres">
      <dgm:prSet presAssocID="{0CD26359-8555-46E1-A16B-99BCF14AE2D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onnections"/>
        </a:ext>
      </dgm:extLst>
    </dgm:pt>
    <dgm:pt modelId="{FF0C6C4F-A2FA-407F-B9BB-FCF865FDCDA0}" type="pres">
      <dgm:prSet presAssocID="{0CD26359-8555-46E1-A16B-99BCF14AE2D9}" presName="spaceRect" presStyleCnt="0"/>
      <dgm:spPr/>
    </dgm:pt>
    <dgm:pt modelId="{3CD5B1BB-D326-4AA9-B1C8-2D8C31FD5889}" type="pres">
      <dgm:prSet presAssocID="{0CD26359-8555-46E1-A16B-99BCF14AE2D9}" presName="parTx" presStyleLbl="revTx" presStyleIdx="5" presStyleCnt="6">
        <dgm:presLayoutVars>
          <dgm:chMax val="0"/>
          <dgm:chPref val="0"/>
        </dgm:presLayoutVars>
      </dgm:prSet>
      <dgm:spPr/>
    </dgm:pt>
  </dgm:ptLst>
  <dgm:cxnLst>
    <dgm:cxn modelId="{BF443B0B-D014-42B2-BD09-273AB9F709A1}" type="presOf" srcId="{0CD26359-8555-46E1-A16B-99BCF14AE2D9}" destId="{3CD5B1BB-D326-4AA9-B1C8-2D8C31FD5889}" srcOrd="0" destOrd="0" presId="urn:microsoft.com/office/officeart/2018/2/layout/IconVerticalSolidList"/>
    <dgm:cxn modelId="{A99DF528-E159-4262-9C8E-DFADF0AFE69C}" srcId="{73B2F434-42BD-43FA-83BC-1B71802052CD}" destId="{0CD26359-8555-46E1-A16B-99BCF14AE2D9}" srcOrd="5" destOrd="0" parTransId="{441AF2C3-5745-40BB-9B22-E7D9DE2F4AA4}" sibTransId="{3FCDA805-1CC3-4729-A471-C0E34F499C71}"/>
    <dgm:cxn modelId="{44E87329-7616-421F-8F54-85041B91E3EB}" srcId="{73B2F434-42BD-43FA-83BC-1B71802052CD}" destId="{BAA10C1F-4FBC-4524-8FDE-FC30020A3056}" srcOrd="1" destOrd="0" parTransId="{4C45F9A5-860E-41D5-AD96-22CA9CF05387}" sibTransId="{5C750278-6613-4EAF-A960-22AFE032D9E3}"/>
    <dgm:cxn modelId="{A519992B-6BDF-4B23-A841-85AD12EC60AB}" srcId="{73B2F434-42BD-43FA-83BC-1B71802052CD}" destId="{F9B68BDC-97A4-4C80-BCDF-BBCB72AAE91D}" srcOrd="3" destOrd="0" parTransId="{0C3C440B-5214-449D-8B12-B0506D8D7C90}" sibTransId="{23A1F716-4DBC-4BC3-A154-A0C0123054CA}"/>
    <dgm:cxn modelId="{EF9C0E37-0B46-4B76-BDCA-194D8507023A}" type="presOf" srcId="{5B013A9A-4932-4D27-9E82-DFA9B1960C39}" destId="{6968E152-1248-4B02-B3AE-7A5F875C5464}" srcOrd="0" destOrd="0" presId="urn:microsoft.com/office/officeart/2018/2/layout/IconVerticalSolidList"/>
    <dgm:cxn modelId="{385DDA4F-4A3C-4290-BE3E-2DF4E0974967}" srcId="{73B2F434-42BD-43FA-83BC-1B71802052CD}" destId="{5B013A9A-4932-4D27-9E82-DFA9B1960C39}" srcOrd="0" destOrd="0" parTransId="{3FA1BEF2-6AEA-4A2C-A77A-5F4DCCF3C259}" sibTransId="{E0209BC6-0554-4421-B440-66A46055484F}"/>
    <dgm:cxn modelId="{666A1E89-6DBF-495A-B3D4-0915E8BD1903}" srcId="{73B2F434-42BD-43FA-83BC-1B71802052CD}" destId="{5EA7E305-A594-489E-BF90-A14737706AF7}" srcOrd="4" destOrd="0" parTransId="{F5B45659-7653-4EA6-94C9-38C31E1C931F}" sibTransId="{AE8F90CE-17D3-4BDA-90CB-C1613BDA42AA}"/>
    <dgm:cxn modelId="{507E169C-23A5-4DC4-8FCF-28CEC4DB0859}" type="presOf" srcId="{73B2F434-42BD-43FA-83BC-1B71802052CD}" destId="{71E98A37-3B51-402A-A806-5BE39BDA8CE9}" srcOrd="0" destOrd="0" presId="urn:microsoft.com/office/officeart/2018/2/layout/IconVerticalSolidList"/>
    <dgm:cxn modelId="{43FC38BE-6D9A-4A5B-8545-566DF55C8AC5}" type="presOf" srcId="{BAA10C1F-4FBC-4524-8FDE-FC30020A3056}" destId="{6719B610-4854-47BD-A0DE-62DEE172A196}" srcOrd="0" destOrd="0" presId="urn:microsoft.com/office/officeart/2018/2/layout/IconVerticalSolidList"/>
    <dgm:cxn modelId="{F97C7BD4-FF20-4D24-ADF3-73D8A0738298}" type="presOf" srcId="{7BCB78FD-63AA-4ECA-8D5A-D042E02DB915}" destId="{1F6F1B02-3BA1-4A62-A30C-D06B1BB09724}" srcOrd="0" destOrd="0" presId="urn:microsoft.com/office/officeart/2018/2/layout/IconVerticalSolidList"/>
    <dgm:cxn modelId="{245EB3DF-D556-429D-B8AB-718A3D28EC6A}" srcId="{73B2F434-42BD-43FA-83BC-1B71802052CD}" destId="{7BCB78FD-63AA-4ECA-8D5A-D042E02DB915}" srcOrd="2" destOrd="0" parTransId="{26A57B49-E523-481E-A260-9AACEB6ED250}" sibTransId="{04F218D0-0A98-4E26-A37E-6983B63B0794}"/>
    <dgm:cxn modelId="{D58257E8-535F-40F2-989D-8F1652279214}" type="presOf" srcId="{F9B68BDC-97A4-4C80-BCDF-BBCB72AAE91D}" destId="{72C3CC58-21EC-4D09-825F-8BD065483A44}" srcOrd="0" destOrd="0" presId="urn:microsoft.com/office/officeart/2018/2/layout/IconVerticalSolidList"/>
    <dgm:cxn modelId="{676FF5F0-5120-4C40-A0CA-FBAB1795B6AB}" type="presOf" srcId="{5EA7E305-A594-489E-BF90-A14737706AF7}" destId="{89FC0956-ACBE-46C6-B4DE-729518E57366}" srcOrd="0" destOrd="0" presId="urn:microsoft.com/office/officeart/2018/2/layout/IconVerticalSolidList"/>
    <dgm:cxn modelId="{7D267515-5E7F-4CC6-B990-6AE5D1DDE0F9}" type="presParOf" srcId="{71E98A37-3B51-402A-A806-5BE39BDA8CE9}" destId="{F5A29DDE-0EBC-4AEF-B332-D45215A83817}" srcOrd="0" destOrd="0" presId="urn:microsoft.com/office/officeart/2018/2/layout/IconVerticalSolidList"/>
    <dgm:cxn modelId="{A2B73154-D2F1-4F65-A24F-8E906F2818C9}" type="presParOf" srcId="{F5A29DDE-0EBC-4AEF-B332-D45215A83817}" destId="{54B9DEBF-B461-4C71-A6B8-839E27190AD1}" srcOrd="0" destOrd="0" presId="urn:microsoft.com/office/officeart/2018/2/layout/IconVerticalSolidList"/>
    <dgm:cxn modelId="{555C45CA-08B4-41F8-ADB0-19877962DC52}" type="presParOf" srcId="{F5A29DDE-0EBC-4AEF-B332-D45215A83817}" destId="{48B1289E-9C7E-4BEC-B076-14DBD7C48C8B}" srcOrd="1" destOrd="0" presId="urn:microsoft.com/office/officeart/2018/2/layout/IconVerticalSolidList"/>
    <dgm:cxn modelId="{47E5B0E8-D3BE-4D2E-9351-F68A4D8523A5}" type="presParOf" srcId="{F5A29DDE-0EBC-4AEF-B332-D45215A83817}" destId="{B6511E3A-3E8D-46FF-8585-4562D8418362}" srcOrd="2" destOrd="0" presId="urn:microsoft.com/office/officeart/2018/2/layout/IconVerticalSolidList"/>
    <dgm:cxn modelId="{74088CBD-BE96-4939-9DF4-08D1A8635DFE}" type="presParOf" srcId="{F5A29DDE-0EBC-4AEF-B332-D45215A83817}" destId="{6968E152-1248-4B02-B3AE-7A5F875C5464}" srcOrd="3" destOrd="0" presId="urn:microsoft.com/office/officeart/2018/2/layout/IconVerticalSolidList"/>
    <dgm:cxn modelId="{CD98D328-134D-48C0-91FE-E4D71C5C97B8}" type="presParOf" srcId="{71E98A37-3B51-402A-A806-5BE39BDA8CE9}" destId="{44B45118-1E52-45FC-800C-16A4B963E8E1}" srcOrd="1" destOrd="0" presId="urn:microsoft.com/office/officeart/2018/2/layout/IconVerticalSolidList"/>
    <dgm:cxn modelId="{6EE9BC93-15F3-492E-9897-D4424F2A994D}" type="presParOf" srcId="{71E98A37-3B51-402A-A806-5BE39BDA8CE9}" destId="{472D1670-A591-4EA5-82DF-CB830CA607A0}" srcOrd="2" destOrd="0" presId="urn:microsoft.com/office/officeart/2018/2/layout/IconVerticalSolidList"/>
    <dgm:cxn modelId="{2E8E7803-A1B2-41CB-BAC1-FC428CC06B12}" type="presParOf" srcId="{472D1670-A591-4EA5-82DF-CB830CA607A0}" destId="{F587124B-E763-4DBB-B92A-5C1F3A8E118B}" srcOrd="0" destOrd="0" presId="urn:microsoft.com/office/officeart/2018/2/layout/IconVerticalSolidList"/>
    <dgm:cxn modelId="{DF193A3E-72E6-40BF-A779-1AF293EF7252}" type="presParOf" srcId="{472D1670-A591-4EA5-82DF-CB830CA607A0}" destId="{C377736A-E624-4944-98F6-3C1EFC74DF9F}" srcOrd="1" destOrd="0" presId="urn:microsoft.com/office/officeart/2018/2/layout/IconVerticalSolidList"/>
    <dgm:cxn modelId="{A66F45B3-5961-440D-8D0A-9ED79903A14C}" type="presParOf" srcId="{472D1670-A591-4EA5-82DF-CB830CA607A0}" destId="{6E48BBA8-7E31-4655-B2F9-270D8ACBD2EB}" srcOrd="2" destOrd="0" presId="urn:microsoft.com/office/officeart/2018/2/layout/IconVerticalSolidList"/>
    <dgm:cxn modelId="{B6ADF9B0-6A84-4B9D-A8C8-0842ACC6F4C4}" type="presParOf" srcId="{472D1670-A591-4EA5-82DF-CB830CA607A0}" destId="{6719B610-4854-47BD-A0DE-62DEE172A196}" srcOrd="3" destOrd="0" presId="urn:microsoft.com/office/officeart/2018/2/layout/IconVerticalSolidList"/>
    <dgm:cxn modelId="{207CAA49-D5D2-4EAB-9760-6FCB45232948}" type="presParOf" srcId="{71E98A37-3B51-402A-A806-5BE39BDA8CE9}" destId="{863C9E0E-B4EC-4BC9-BD96-55A83A4FBE42}" srcOrd="3" destOrd="0" presId="urn:microsoft.com/office/officeart/2018/2/layout/IconVerticalSolidList"/>
    <dgm:cxn modelId="{E7B0E382-26C0-4AB0-8AD3-7BAEC18C4A4D}" type="presParOf" srcId="{71E98A37-3B51-402A-A806-5BE39BDA8CE9}" destId="{C363F3DC-BD75-4E29-BF14-68A503C51249}" srcOrd="4" destOrd="0" presId="urn:microsoft.com/office/officeart/2018/2/layout/IconVerticalSolidList"/>
    <dgm:cxn modelId="{5A398E70-D895-472C-B5CB-CF8D9048130F}" type="presParOf" srcId="{C363F3DC-BD75-4E29-BF14-68A503C51249}" destId="{BD7BD2B6-AE66-4184-8D2B-6B75E2000304}" srcOrd="0" destOrd="0" presId="urn:microsoft.com/office/officeart/2018/2/layout/IconVerticalSolidList"/>
    <dgm:cxn modelId="{CF6A3C74-310F-4232-BFD8-41C309771DBB}" type="presParOf" srcId="{C363F3DC-BD75-4E29-BF14-68A503C51249}" destId="{04783231-6BC2-4F5E-93A0-5D4C63201C98}" srcOrd="1" destOrd="0" presId="urn:microsoft.com/office/officeart/2018/2/layout/IconVerticalSolidList"/>
    <dgm:cxn modelId="{2FE2087C-0E09-4D4E-B196-EF5D9C5FC451}" type="presParOf" srcId="{C363F3DC-BD75-4E29-BF14-68A503C51249}" destId="{4A1E8BD6-EE1D-4EA0-93B7-37EBBE535EF2}" srcOrd="2" destOrd="0" presId="urn:microsoft.com/office/officeart/2018/2/layout/IconVerticalSolidList"/>
    <dgm:cxn modelId="{3CA89F5B-D045-483F-9F6C-1D6728506226}" type="presParOf" srcId="{C363F3DC-BD75-4E29-BF14-68A503C51249}" destId="{1F6F1B02-3BA1-4A62-A30C-D06B1BB09724}" srcOrd="3" destOrd="0" presId="urn:microsoft.com/office/officeart/2018/2/layout/IconVerticalSolidList"/>
    <dgm:cxn modelId="{0F12DE3B-5752-4FBC-92EA-D5BF40C081F2}" type="presParOf" srcId="{71E98A37-3B51-402A-A806-5BE39BDA8CE9}" destId="{B70626E1-F852-4D11-93A9-4FBCD4C22DA4}" srcOrd="5" destOrd="0" presId="urn:microsoft.com/office/officeart/2018/2/layout/IconVerticalSolidList"/>
    <dgm:cxn modelId="{D1CABD5C-7F68-4195-A50E-DD5797B0EFB2}" type="presParOf" srcId="{71E98A37-3B51-402A-A806-5BE39BDA8CE9}" destId="{E91F329B-0E25-4351-AA80-0683A4ABA998}" srcOrd="6" destOrd="0" presId="urn:microsoft.com/office/officeart/2018/2/layout/IconVerticalSolidList"/>
    <dgm:cxn modelId="{9099C17E-CBD1-4060-982D-45DA866B9A1A}" type="presParOf" srcId="{E91F329B-0E25-4351-AA80-0683A4ABA998}" destId="{CEAC71D0-9B6D-4BBF-9B32-ECE5ADF9CC56}" srcOrd="0" destOrd="0" presId="urn:microsoft.com/office/officeart/2018/2/layout/IconVerticalSolidList"/>
    <dgm:cxn modelId="{C31F0C14-A6E4-4271-AD09-F6EA2F49C4EF}" type="presParOf" srcId="{E91F329B-0E25-4351-AA80-0683A4ABA998}" destId="{F94FAD0D-87D9-4B81-9168-DCA9857DDEF2}" srcOrd="1" destOrd="0" presId="urn:microsoft.com/office/officeart/2018/2/layout/IconVerticalSolidList"/>
    <dgm:cxn modelId="{C1E05734-C8A9-4727-9F67-944A9774784F}" type="presParOf" srcId="{E91F329B-0E25-4351-AA80-0683A4ABA998}" destId="{BC96E327-FA2D-4AB9-880E-75DD8FE08CDE}" srcOrd="2" destOrd="0" presId="urn:microsoft.com/office/officeart/2018/2/layout/IconVerticalSolidList"/>
    <dgm:cxn modelId="{842B3182-440C-4870-8429-84036B2C9C25}" type="presParOf" srcId="{E91F329B-0E25-4351-AA80-0683A4ABA998}" destId="{72C3CC58-21EC-4D09-825F-8BD065483A44}" srcOrd="3" destOrd="0" presId="urn:microsoft.com/office/officeart/2018/2/layout/IconVerticalSolidList"/>
    <dgm:cxn modelId="{81FF982F-7D42-4514-9EEB-6EB1AFA659F5}" type="presParOf" srcId="{71E98A37-3B51-402A-A806-5BE39BDA8CE9}" destId="{F66EA037-B60C-417A-87E4-0CC5DA6C0CD5}" srcOrd="7" destOrd="0" presId="urn:microsoft.com/office/officeart/2018/2/layout/IconVerticalSolidList"/>
    <dgm:cxn modelId="{80026DA6-CA46-4610-9756-81F3E8EABD14}" type="presParOf" srcId="{71E98A37-3B51-402A-A806-5BE39BDA8CE9}" destId="{DE8C49A3-F7A2-4EB8-8B79-81FDF956ED4C}" srcOrd="8" destOrd="0" presId="urn:microsoft.com/office/officeart/2018/2/layout/IconVerticalSolidList"/>
    <dgm:cxn modelId="{F3E59D0C-7E29-47E2-BAAA-E0E5B28738C8}" type="presParOf" srcId="{DE8C49A3-F7A2-4EB8-8B79-81FDF956ED4C}" destId="{2AC1BE22-30D3-4BAC-A8A6-0DF14CA7DC4D}" srcOrd="0" destOrd="0" presId="urn:microsoft.com/office/officeart/2018/2/layout/IconVerticalSolidList"/>
    <dgm:cxn modelId="{41A681D0-3720-4DE2-BE41-E86927005630}" type="presParOf" srcId="{DE8C49A3-F7A2-4EB8-8B79-81FDF956ED4C}" destId="{4B8981A4-8BBA-4CC0-A497-59C2751B6182}" srcOrd="1" destOrd="0" presId="urn:microsoft.com/office/officeart/2018/2/layout/IconVerticalSolidList"/>
    <dgm:cxn modelId="{0B87A79D-9589-4801-B369-C253015795A9}" type="presParOf" srcId="{DE8C49A3-F7A2-4EB8-8B79-81FDF956ED4C}" destId="{C63A545E-BAC9-4989-BC30-FE68004F803B}" srcOrd="2" destOrd="0" presId="urn:microsoft.com/office/officeart/2018/2/layout/IconVerticalSolidList"/>
    <dgm:cxn modelId="{CF1407F4-C38F-40FA-AC93-51C0D2056E32}" type="presParOf" srcId="{DE8C49A3-F7A2-4EB8-8B79-81FDF956ED4C}" destId="{89FC0956-ACBE-46C6-B4DE-729518E57366}" srcOrd="3" destOrd="0" presId="urn:microsoft.com/office/officeart/2018/2/layout/IconVerticalSolidList"/>
    <dgm:cxn modelId="{2DFFD506-883F-40AF-8092-481C78ED486B}" type="presParOf" srcId="{71E98A37-3B51-402A-A806-5BE39BDA8CE9}" destId="{32CA3B38-E3CF-48F4-AB63-BB5F41DE7BD5}" srcOrd="9" destOrd="0" presId="urn:microsoft.com/office/officeart/2018/2/layout/IconVerticalSolidList"/>
    <dgm:cxn modelId="{7A1C4CEE-F58E-4F11-A430-2072F9C4BA9F}" type="presParOf" srcId="{71E98A37-3B51-402A-A806-5BE39BDA8CE9}" destId="{CF123765-2695-42A7-9DD2-F0BD297D25FC}" srcOrd="10" destOrd="0" presId="urn:microsoft.com/office/officeart/2018/2/layout/IconVerticalSolidList"/>
    <dgm:cxn modelId="{4C28EBCE-CA49-4CCD-A53D-742E976323B7}" type="presParOf" srcId="{CF123765-2695-42A7-9DD2-F0BD297D25FC}" destId="{50B751B5-0837-4E8F-8EAA-2D18465C7984}" srcOrd="0" destOrd="0" presId="urn:microsoft.com/office/officeart/2018/2/layout/IconVerticalSolidList"/>
    <dgm:cxn modelId="{206AB8A0-A5AA-4CA3-B7C2-2CEBEC315E38}" type="presParOf" srcId="{CF123765-2695-42A7-9DD2-F0BD297D25FC}" destId="{FC2EBB4A-6D0B-46BD-8BCA-3FCC6B1F5AEC}" srcOrd="1" destOrd="0" presId="urn:microsoft.com/office/officeart/2018/2/layout/IconVerticalSolidList"/>
    <dgm:cxn modelId="{A6025DAF-9BDF-4DD6-B706-A3A6F7C10241}" type="presParOf" srcId="{CF123765-2695-42A7-9DD2-F0BD297D25FC}" destId="{FF0C6C4F-A2FA-407F-B9BB-FCF865FDCDA0}" srcOrd="2" destOrd="0" presId="urn:microsoft.com/office/officeart/2018/2/layout/IconVerticalSolidList"/>
    <dgm:cxn modelId="{526250B4-A8EC-4AC0-9F84-5C68513100F3}" type="presParOf" srcId="{CF123765-2695-42A7-9DD2-F0BD297D25FC}" destId="{3CD5B1BB-D326-4AA9-B1C8-2D8C31FD588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B6BF5-B442-4615-AA40-7C8A62D43166}">
      <dsp:nvSpPr>
        <dsp:cNvPr id="0" name=""/>
        <dsp:cNvSpPr/>
      </dsp:nvSpPr>
      <dsp:spPr>
        <a:xfrm>
          <a:off x="0" y="0"/>
          <a:ext cx="13932981" cy="188676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defRPr cap="all"/>
          </a:pPr>
          <a:r>
            <a:rPr lang="en-US" sz="4500" kern="1200" dirty="0" err="1"/>
            <a:t>Wybierz</a:t>
          </a:r>
          <a:r>
            <a:rPr lang="en-US" sz="4500" kern="1200" dirty="0"/>
            <a:t> </a:t>
          </a:r>
          <a:r>
            <a:rPr lang="en-US" sz="4500" kern="1200" dirty="0" err="1"/>
            <a:t>rodzaj</a:t>
          </a:r>
          <a:r>
            <a:rPr lang="en-US" sz="4500" kern="1200" dirty="0"/>
            <a:t> </a:t>
          </a:r>
          <a:r>
            <a:rPr lang="en-US" sz="4500" kern="1200" dirty="0" err="1"/>
            <a:t>mediacji</a:t>
          </a:r>
          <a:r>
            <a:rPr lang="en-US" sz="4500" kern="1200" dirty="0"/>
            <a:t> </a:t>
          </a:r>
          <a:r>
            <a:rPr lang="en-US" sz="4500" kern="1200" dirty="0" err="1"/>
            <a:t>wielokulturowej</a:t>
          </a:r>
          <a:r>
            <a:rPr lang="en-US" sz="4500" kern="1200" dirty="0"/>
            <a:t>, </a:t>
          </a:r>
          <a:r>
            <a:rPr lang="en-US" sz="4500" kern="1200" dirty="0" err="1"/>
            <a:t>na</a:t>
          </a:r>
          <a:r>
            <a:rPr lang="en-US" sz="4500" kern="1200" dirty="0"/>
            <a:t> </a:t>
          </a:r>
          <a:r>
            <a:rPr lang="en-US" sz="4500" kern="1200" dirty="0" err="1"/>
            <a:t>którym</a:t>
          </a:r>
          <a:r>
            <a:rPr lang="en-US" sz="4500" kern="1200" dirty="0"/>
            <a:t> </a:t>
          </a:r>
          <a:r>
            <a:rPr lang="en-US" sz="4500" kern="1200" dirty="0" err="1"/>
            <a:t>będziesz</a:t>
          </a:r>
          <a:r>
            <a:rPr lang="en-US" sz="4500" kern="1200" dirty="0"/>
            <a:t> </a:t>
          </a:r>
          <a:r>
            <a:rPr lang="en-US" sz="4500" kern="1200" dirty="0" err="1"/>
            <a:t>się</a:t>
          </a:r>
          <a:r>
            <a:rPr lang="pl-PL" sz="4500" kern="1200" dirty="0"/>
            <a:t> </a:t>
          </a:r>
          <a:r>
            <a:rPr lang="en-US" sz="4500" kern="1200" dirty="0" err="1"/>
            <a:t>koncentro</a:t>
          </a:r>
          <a:r>
            <a:rPr lang="pl-PL" sz="4500" kern="1200" dirty="0"/>
            <a:t>WAĆ</a:t>
          </a:r>
          <a:endParaRPr lang="en-US" sz="4500" kern="1200" dirty="0"/>
        </a:p>
      </dsp:txBody>
      <dsp:txXfrm>
        <a:off x="55261" y="55261"/>
        <a:ext cx="11897018" cy="1776240"/>
      </dsp:txXfrm>
    </dsp:sp>
    <dsp:sp modelId="{C4A4300B-DB64-47AD-B554-42B4A9A843BF}">
      <dsp:nvSpPr>
        <dsp:cNvPr id="0" name=""/>
        <dsp:cNvSpPr/>
      </dsp:nvSpPr>
      <dsp:spPr>
        <a:xfrm>
          <a:off x="1229380" y="2201222"/>
          <a:ext cx="13932981" cy="1886762"/>
        </a:xfrm>
        <a:prstGeom prst="roundRect">
          <a:avLst>
            <a:gd name="adj" fmla="val 10000"/>
          </a:avLst>
        </a:prstGeom>
        <a:solidFill>
          <a:schemeClr val="accent2">
            <a:hueOff val="-727682"/>
            <a:satOff val="-4196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defRPr cap="all"/>
          </a:pPr>
          <a:r>
            <a:rPr lang="en-US" sz="4500" kern="1200" dirty="0" err="1"/>
            <a:t>Przykład</a:t>
          </a:r>
          <a:r>
            <a:rPr lang="en-US" sz="4500" kern="1200" dirty="0"/>
            <a:t>  </a:t>
          </a:r>
          <a:r>
            <a:rPr lang="en-US" sz="4500" kern="1200" dirty="0" err="1"/>
            <a:t>konflikt</a:t>
          </a:r>
          <a:r>
            <a:rPr lang="pl-PL" sz="4500" kern="1200" dirty="0"/>
            <a:t>u jaki </a:t>
          </a:r>
          <a:r>
            <a:rPr lang="en-US" sz="4500" kern="1200" dirty="0"/>
            <a:t> </a:t>
          </a:r>
          <a:r>
            <a:rPr lang="en-US" sz="4500" kern="1200" dirty="0" err="1"/>
            <a:t>może</a:t>
          </a:r>
          <a:r>
            <a:rPr lang="en-US" sz="4500" kern="1200" dirty="0"/>
            <a:t> </a:t>
          </a:r>
          <a:r>
            <a:rPr lang="en-US" sz="4500" kern="1200" dirty="0" err="1"/>
            <a:t>wystąpić</a:t>
          </a:r>
          <a:r>
            <a:rPr lang="pl-PL" sz="4500" kern="1200" dirty="0"/>
            <a:t> z kategorii </a:t>
          </a:r>
          <a:r>
            <a:rPr lang="pl-PL" sz="4500" kern="1200" dirty="0" err="1"/>
            <a:t>wyklucznie</a:t>
          </a:r>
          <a:r>
            <a:rPr lang="pl-PL" sz="4500" kern="1200" dirty="0"/>
            <a:t> społeczne </a:t>
          </a:r>
          <a:endParaRPr lang="en-US" sz="4500" kern="1200" dirty="0"/>
        </a:p>
      </dsp:txBody>
      <dsp:txXfrm>
        <a:off x="1284641" y="2256483"/>
        <a:ext cx="11366683" cy="1776240"/>
      </dsp:txXfrm>
    </dsp:sp>
    <dsp:sp modelId="{EF01A99E-04EE-41A9-B4D7-8B28FB2EB7C5}">
      <dsp:nvSpPr>
        <dsp:cNvPr id="0" name=""/>
        <dsp:cNvSpPr/>
      </dsp:nvSpPr>
      <dsp:spPr>
        <a:xfrm>
          <a:off x="2458761" y="4402445"/>
          <a:ext cx="13932981" cy="1886762"/>
        </a:xfrm>
        <a:prstGeom prst="roundRect">
          <a:avLst>
            <a:gd name="adj" fmla="val 10000"/>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defRPr cap="all"/>
          </a:pPr>
          <a:r>
            <a:rPr lang="en-US" sz="4500" kern="1200"/>
            <a:t>Jak można rozwiązać ten konflikt</a:t>
          </a:r>
        </a:p>
      </dsp:txBody>
      <dsp:txXfrm>
        <a:off x="2514022" y="4457706"/>
        <a:ext cx="11366683" cy="1776240"/>
      </dsp:txXfrm>
    </dsp:sp>
    <dsp:sp modelId="{336CEE53-B176-4A9F-9B41-7B3EE9D4D2A8}">
      <dsp:nvSpPr>
        <dsp:cNvPr id="0" name=""/>
        <dsp:cNvSpPr/>
      </dsp:nvSpPr>
      <dsp:spPr>
        <a:xfrm>
          <a:off x="12706585" y="1430794"/>
          <a:ext cx="1226395" cy="1226395"/>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2982524" y="1430794"/>
        <a:ext cx="674517" cy="922862"/>
      </dsp:txXfrm>
    </dsp:sp>
    <dsp:sp modelId="{1C5C651F-0581-48D4-8F23-8CF41D7CA9C2}">
      <dsp:nvSpPr>
        <dsp:cNvPr id="0" name=""/>
        <dsp:cNvSpPr/>
      </dsp:nvSpPr>
      <dsp:spPr>
        <a:xfrm>
          <a:off x="13935966" y="3619439"/>
          <a:ext cx="1226395" cy="1226395"/>
        </a:xfrm>
        <a:prstGeom prst="downArrow">
          <a:avLst>
            <a:gd name="adj1" fmla="val 55000"/>
            <a:gd name="adj2" fmla="val 45000"/>
          </a:avLst>
        </a:prstGeom>
        <a:solidFill>
          <a:schemeClr val="accent2">
            <a:tint val="40000"/>
            <a:alpha val="90000"/>
            <a:hueOff val="-849226"/>
            <a:satOff val="-75346"/>
            <a:lumOff val="-769"/>
            <a:alphaOff val="0"/>
          </a:schemeClr>
        </a:solidFill>
        <a:ln w="25400" cap="flat" cmpd="sng" algn="ctr">
          <a:solidFill>
            <a:schemeClr val="accent2">
              <a:tint val="40000"/>
              <a:alpha val="90000"/>
              <a:hueOff val="-849226"/>
              <a:satOff val="-75346"/>
              <a:lumOff val="-7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4211905" y="3619439"/>
        <a:ext cx="674517" cy="922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0EDB9-7A06-864B-95AB-E141603A8495}">
      <dsp:nvSpPr>
        <dsp:cNvPr id="0" name=""/>
        <dsp:cNvSpPr/>
      </dsp:nvSpPr>
      <dsp:spPr>
        <a:xfrm>
          <a:off x="0" y="23208"/>
          <a:ext cx="13518870" cy="18556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Pierwszy krok powinien pokazać, że obie strony postrzegają drugą osobę jako równoprawnego uczestnika procesu rozwiązywania sporu. Uczestnicy powinni zgodzić się na podstawowe zasady procesu rozmowy, takie jak grzeczne słuchanie siebie nawzajem i powstrzymywanie się od przerywania lub osobistej krytyki.</a:t>
          </a:r>
          <a:endParaRPr lang="en-US" sz="2600" kern="1200" dirty="0"/>
        </a:p>
      </dsp:txBody>
      <dsp:txXfrm>
        <a:off x="90584" y="113792"/>
        <a:ext cx="13337702" cy="1674452"/>
      </dsp:txXfrm>
    </dsp:sp>
    <dsp:sp modelId="{E0A996B6-580F-3644-ABB0-CB8586BECD68}">
      <dsp:nvSpPr>
        <dsp:cNvPr id="0" name=""/>
        <dsp:cNvSpPr/>
      </dsp:nvSpPr>
      <dsp:spPr>
        <a:xfrm>
          <a:off x="0" y="1953709"/>
          <a:ext cx="13518870" cy="1855620"/>
        </a:xfrm>
        <a:prstGeom prst="roundRect">
          <a:avLst/>
        </a:prstGeom>
        <a:solidFill>
          <a:schemeClr val="accent5">
            <a:hueOff val="-1689636"/>
            <a:satOff val="-43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Mediator może wprowadzić metody zmniejszenia bezpośredniej presji i podjąć kroki w celu rozwiązania sprawy lub przynajmniej uzgodnienia pewnych kwestii, po obiektywnym zdefiniowaniu rzeczywistego charakteru i kluczowych aspektów sporu.</a:t>
          </a:r>
          <a:endParaRPr lang="en-US" sz="2600" kern="1200" dirty="0"/>
        </a:p>
      </dsp:txBody>
      <dsp:txXfrm>
        <a:off x="90584" y="2044293"/>
        <a:ext cx="13337702" cy="1674452"/>
      </dsp:txXfrm>
    </dsp:sp>
    <dsp:sp modelId="{CEFC849E-CF61-DB44-A3D1-4DF714737AF3}">
      <dsp:nvSpPr>
        <dsp:cNvPr id="0" name=""/>
        <dsp:cNvSpPr/>
      </dsp:nvSpPr>
      <dsp:spPr>
        <a:xfrm>
          <a:off x="0" y="3884209"/>
          <a:ext cx="13518870" cy="1855620"/>
        </a:xfrm>
        <a:prstGeom prst="roundRect">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Strony konfliktu muszą następnie wybrać, czy zająć stanowiska po przeciwnych stronach dyskusji (negocjacje pozycyjne), czy też usiąść obok siebie i zająć się podstawowymi kwestiami i fundamentalnymi przekonaniami, które leżą u podstaw sporu (negocjacje oparte na zasadach).</a:t>
          </a:r>
          <a:endParaRPr lang="en-US" sz="2600" kern="1200" dirty="0"/>
        </a:p>
      </dsp:txBody>
      <dsp:txXfrm>
        <a:off x="90584" y="3974793"/>
        <a:ext cx="13337702" cy="1674452"/>
      </dsp:txXfrm>
    </dsp:sp>
    <dsp:sp modelId="{CBA3267E-C785-E94A-B8EB-7DD327B358D0}">
      <dsp:nvSpPr>
        <dsp:cNvPr id="0" name=""/>
        <dsp:cNvSpPr/>
      </dsp:nvSpPr>
      <dsp:spPr>
        <a:xfrm>
          <a:off x="0" y="5814709"/>
          <a:ext cx="13518870" cy="1855620"/>
        </a:xfrm>
        <a:prstGeom prst="roundRect">
          <a:avLst/>
        </a:prstGeom>
        <a:solidFill>
          <a:schemeClr val="accent5">
            <a:hueOff val="-5068907"/>
            <a:satOff val="-13064"/>
            <a:lumOff val="-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Ten rodzaj mediacji zakłada, że jako mediator lubisz prowadzić owocne rozmowy, a nie takie, które są bezowocne lub marnują Twój czas, i zapewnia pewne zasady do rozważenia.</a:t>
          </a:r>
          <a:endParaRPr lang="en-US" sz="2600" kern="1200" dirty="0"/>
        </a:p>
      </dsp:txBody>
      <dsp:txXfrm>
        <a:off x="90584" y="5905293"/>
        <a:ext cx="13337702" cy="1674452"/>
      </dsp:txXfrm>
    </dsp:sp>
    <dsp:sp modelId="{E0F15891-10D8-F445-B231-343F6AC74A66}">
      <dsp:nvSpPr>
        <dsp:cNvPr id="0" name=""/>
        <dsp:cNvSpPr/>
      </dsp:nvSpPr>
      <dsp:spPr>
        <a:xfrm>
          <a:off x="0" y="7745209"/>
          <a:ext cx="13518870" cy="1855620"/>
        </a:xfrm>
        <a:prstGeom prst="roundRec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l-PL" sz="2600" kern="1200" dirty="0"/>
            <a:t>Ponieważ każde negocjacje są unikalne, nie może istnieć zestaw reguł. Niektóre z wielu rzeczy, które można poprawić poprzez czytanie, refleksję, a następnie stosowanie innowacyjnych technik negocjacyjnych, to nasze nastawienie, podejście i świadomość.</a:t>
          </a:r>
          <a:endParaRPr lang="en-US" sz="2600" kern="1200" dirty="0"/>
        </a:p>
      </dsp:txBody>
      <dsp:txXfrm>
        <a:off x="90584" y="7835793"/>
        <a:ext cx="13337702" cy="1674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22FC4-FA2B-491E-BD2F-BA208D1A4356}">
      <dsp:nvSpPr>
        <dsp:cNvPr id="0" name=""/>
        <dsp:cNvSpPr/>
      </dsp:nvSpPr>
      <dsp:spPr>
        <a:xfrm>
          <a:off x="0" y="0"/>
          <a:ext cx="13980244" cy="191828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l-PL" sz="2300" kern="1200" dirty="0"/>
            <a:t>Mediacja prowadzona przez dwóch lub więcej mediatorów nazywana jest </a:t>
          </a:r>
          <a:r>
            <a:rPr lang="pl-PL" sz="2300" kern="1200" dirty="0" err="1"/>
            <a:t>komediacją</a:t>
          </a:r>
          <a:r>
            <a:rPr lang="pl-PL" sz="2300" kern="1200" dirty="0"/>
            <a:t>. </a:t>
          </a:r>
          <a:r>
            <a:rPr lang="pl-PL" sz="2300" kern="1200" dirty="0" err="1"/>
            <a:t>Komediacja</a:t>
          </a:r>
          <a:r>
            <a:rPr lang="pl-PL" sz="2300" kern="1200" dirty="0"/>
            <a:t> może zapewnić korzyści, a niektóre z nich wymieniono poniżej </a:t>
          </a:r>
          <a:r>
            <a:rPr lang="en-GB" sz="2300" kern="1200" dirty="0"/>
            <a:t>(Zariski, 2005):</a:t>
          </a:r>
          <a:endParaRPr lang="en-US" sz="2300" kern="1200" dirty="0"/>
        </a:p>
      </dsp:txBody>
      <dsp:txXfrm>
        <a:off x="56185" y="56185"/>
        <a:ext cx="11748174" cy="1805910"/>
      </dsp:txXfrm>
    </dsp:sp>
    <dsp:sp modelId="{E6B71549-6BF6-4D46-8B7A-C43D49A2D4EB}">
      <dsp:nvSpPr>
        <dsp:cNvPr id="0" name=""/>
        <dsp:cNvSpPr/>
      </dsp:nvSpPr>
      <dsp:spPr>
        <a:xfrm>
          <a:off x="1170845" y="2267058"/>
          <a:ext cx="13980244" cy="191828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a:t>Jedną z nich jest zachowanie między mediatorami równowagi płciowej. Zatrudnienie kobiety i mężczyzny jako </a:t>
          </a:r>
          <a:r>
            <a:rPr lang="pl-PL" sz="2300" kern="1200" dirty="0" err="1"/>
            <a:t>komediatorów</a:t>
          </a:r>
          <a:r>
            <a:rPr lang="pl-PL" sz="2300" kern="1200" dirty="0"/>
            <a:t> pracujących razem przy jednej sprawie może pomóc w zapobieganiu poczuciu przewagi liczebnej i niekorzystnej sytuacji jednej ze stron w sytuacjach, w których relacje między płciami mogą stanowić problem, np. w takich jak kwestie małżeńskie lub molestowanie seksualne.</a:t>
          </a:r>
          <a:endParaRPr lang="en-US" sz="2300" kern="1200" dirty="0"/>
        </a:p>
      </dsp:txBody>
      <dsp:txXfrm>
        <a:off x="1227030" y="2323243"/>
        <a:ext cx="11450146" cy="1805910"/>
      </dsp:txXfrm>
    </dsp:sp>
    <dsp:sp modelId="{5494A79E-8C54-4C61-9715-8E7311ACDCE0}">
      <dsp:nvSpPr>
        <dsp:cNvPr id="0" name=""/>
        <dsp:cNvSpPr/>
      </dsp:nvSpPr>
      <dsp:spPr>
        <a:xfrm>
          <a:off x="2324215" y="4534117"/>
          <a:ext cx="13980244" cy="191828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a:t>Zamiast jednej osoby, dwie podzielą między siebie obciążenie związane z procesem mediacji. W skomplikowanych okolicznościach </a:t>
          </a:r>
          <a:r>
            <a:rPr lang="pl-PL" sz="2300" kern="1200" dirty="0" err="1"/>
            <a:t>komediacja</a:t>
          </a:r>
          <a:r>
            <a:rPr lang="pl-PL" sz="2300" kern="1200" dirty="0"/>
            <a:t> może być pomocna.</a:t>
          </a:r>
          <a:endParaRPr lang="en-US" sz="2300" kern="1200" dirty="0"/>
        </a:p>
      </dsp:txBody>
      <dsp:txXfrm>
        <a:off x="2380400" y="4590302"/>
        <a:ext cx="11467621" cy="1805910"/>
      </dsp:txXfrm>
    </dsp:sp>
    <dsp:sp modelId="{E767B120-1F49-47FC-88BC-D4CD859DA447}">
      <dsp:nvSpPr>
        <dsp:cNvPr id="0" name=""/>
        <dsp:cNvSpPr/>
      </dsp:nvSpPr>
      <dsp:spPr>
        <a:xfrm>
          <a:off x="3495061" y="6801176"/>
          <a:ext cx="13980244" cy="191828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a:t>Kolejną zaletą </a:t>
          </a:r>
          <a:r>
            <a:rPr lang="pl-PL" sz="2300" kern="1200" dirty="0" err="1"/>
            <a:t>współmediacji</a:t>
          </a:r>
          <a:r>
            <a:rPr lang="pl-PL" sz="2300" kern="1200" dirty="0"/>
            <a:t> jest możliwość skorzystania z pomocy mediatora będącego ekspertem w danej dziedzinie.</a:t>
          </a:r>
          <a:endParaRPr lang="en-US" sz="2300" kern="1200" dirty="0"/>
        </a:p>
      </dsp:txBody>
      <dsp:txXfrm>
        <a:off x="3551246" y="6857361"/>
        <a:ext cx="11450146" cy="1805910"/>
      </dsp:txXfrm>
    </dsp:sp>
    <dsp:sp modelId="{2D5CC4BE-83B2-4F4A-BCD5-594F36FB785E}">
      <dsp:nvSpPr>
        <dsp:cNvPr id="0" name=""/>
        <dsp:cNvSpPr/>
      </dsp:nvSpPr>
      <dsp:spPr>
        <a:xfrm>
          <a:off x="12733361" y="1469228"/>
          <a:ext cx="1246882" cy="1246882"/>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3013909" y="1469228"/>
        <a:ext cx="685786" cy="938279"/>
      </dsp:txXfrm>
    </dsp:sp>
    <dsp:sp modelId="{5CB8B104-2C1D-4422-900D-BD8A8DBB0E54}">
      <dsp:nvSpPr>
        <dsp:cNvPr id="0" name=""/>
        <dsp:cNvSpPr/>
      </dsp:nvSpPr>
      <dsp:spPr>
        <a:xfrm>
          <a:off x="13904207" y="3736287"/>
          <a:ext cx="1246882" cy="1246882"/>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4184755" y="3736287"/>
        <a:ext cx="685786" cy="938279"/>
      </dsp:txXfrm>
    </dsp:sp>
    <dsp:sp modelId="{69D65DC0-18AD-48AA-B723-D310F1BD214C}">
      <dsp:nvSpPr>
        <dsp:cNvPr id="0" name=""/>
        <dsp:cNvSpPr/>
      </dsp:nvSpPr>
      <dsp:spPr>
        <a:xfrm>
          <a:off x="15057577" y="6003346"/>
          <a:ext cx="1246882" cy="1246882"/>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5338125" y="6003346"/>
        <a:ext cx="685786" cy="9382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16263-A0BF-1D4A-A55C-814BBF26EACD}">
      <dsp:nvSpPr>
        <dsp:cNvPr id="0" name=""/>
        <dsp:cNvSpPr/>
      </dsp:nvSpPr>
      <dsp:spPr>
        <a:xfrm>
          <a:off x="0" y="372506"/>
          <a:ext cx="12556968" cy="21645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 sz="2500" kern="1200" dirty="0"/>
            <a:t>Mediacja ewaluatywna kładzie nacisk na zawarcie ugody zgodnie z prawami i uprawnieniami stron oraz w ramach przewidywanych ram rozstrzygnięcia sądowego. Mediator jest bardziej </a:t>
          </a:r>
          <a:r>
            <a:rPr lang="pl-PL" sz="2500" kern="1200" dirty="0"/>
            <a:t>interwencjonistyczny</a:t>
          </a:r>
          <a:r>
            <a:rPr lang="pl" sz="2500" kern="1200" dirty="0"/>
            <a:t>, bardziej skłonny do „ </a:t>
          </a:r>
          <a:r>
            <a:rPr lang="pl" sz="2500" i="1" kern="1200" dirty="0"/>
            <a:t>wydawania opinii, rekomendowania opcji i doradzania w sprawie normatywnych wyników sądu; mediatorzy są często znani z wiedzy specjalistycznej w kwestiach takich jak prawo rodzinne lub prawo pracy </a:t>
          </a:r>
          <a:r>
            <a:rPr lang="pl" sz="2500" kern="1200" dirty="0"/>
            <a:t>”.</a:t>
          </a:r>
          <a:endParaRPr lang="en-US" sz="2500" kern="1200" dirty="0"/>
        </a:p>
      </dsp:txBody>
      <dsp:txXfrm>
        <a:off x="105662" y="478168"/>
        <a:ext cx="12345644" cy="1953176"/>
      </dsp:txXfrm>
    </dsp:sp>
    <dsp:sp modelId="{A8FEB2FB-B4AE-B04D-B8E3-7D37C7509314}">
      <dsp:nvSpPr>
        <dsp:cNvPr id="0" name=""/>
        <dsp:cNvSpPr/>
      </dsp:nvSpPr>
      <dsp:spPr>
        <a:xfrm>
          <a:off x="0" y="2609006"/>
          <a:ext cx="12556968" cy="2164500"/>
        </a:xfrm>
        <a:prstGeom prst="roundRect">
          <a:avLst/>
        </a:prstGeom>
        <a:solidFill>
          <a:schemeClr val="accent5">
            <a:hueOff val="-2252848"/>
            <a:satOff val="-5806"/>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a:t>Prawnicy specjalizujący się w konkretnej dziedzinie prawa, która jest istotna dla danej sprawy, zazwyczaj pełnią rolę mediatorów oceniających. Przedstawią oni stronom ocenę zalet i ograniczeń ich sprawy, biorąc pod uwagę ich sytuację prawną. Mogą oni również udzielić porady na temat prawdopodobieństwa wyniku sprawy sądowej, jeśli zostaną o to poproszeni.</a:t>
          </a:r>
          <a:endParaRPr lang="en-US" sz="2500" kern="1200" dirty="0"/>
        </a:p>
      </dsp:txBody>
      <dsp:txXfrm>
        <a:off x="105662" y="2714668"/>
        <a:ext cx="12345644" cy="1953176"/>
      </dsp:txXfrm>
    </dsp:sp>
    <dsp:sp modelId="{355E26E9-1C38-854E-953D-F44D8410F209}">
      <dsp:nvSpPr>
        <dsp:cNvPr id="0" name=""/>
        <dsp:cNvSpPr/>
      </dsp:nvSpPr>
      <dsp:spPr>
        <a:xfrm>
          <a:off x="0" y="4845506"/>
          <a:ext cx="12556968" cy="2164500"/>
        </a:xfrm>
        <a:prstGeom prst="roundRect">
          <a:avLst/>
        </a:prstGeom>
        <a:solidFill>
          <a:schemeClr val="accent5">
            <a:hueOff val="-4505695"/>
            <a:satOff val="-11613"/>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a:t>Mogą oni również udzielać wskazówek na temat dostępnych opcji ugodowych. Uczciwa ugoda jest zdecydowanie preferowana jako produktywna i opłacalna alternatywa dla działań prawnych. Uwagi wstępne są wygłaszane podczas połączonej sesji, po której strony są rozdzielane na cały dzień, a większość pracy jest wykonywana podczas spotkań.</a:t>
          </a:r>
          <a:endParaRPr lang="en-US" sz="2500" kern="1200" dirty="0"/>
        </a:p>
      </dsp:txBody>
      <dsp:txXfrm>
        <a:off x="105662" y="4951168"/>
        <a:ext cx="12345644" cy="1953176"/>
      </dsp:txXfrm>
    </dsp:sp>
    <dsp:sp modelId="{B46F144B-3028-8C40-9177-28ED484583FF}">
      <dsp:nvSpPr>
        <dsp:cNvPr id="0" name=""/>
        <dsp:cNvSpPr/>
      </dsp:nvSpPr>
      <dsp:spPr>
        <a:xfrm>
          <a:off x="0" y="7082006"/>
          <a:ext cx="12556968" cy="2164500"/>
        </a:xfrm>
        <a:prstGeom prst="roundRec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a:t>Strategia ta jest odpowiednia w przypadku konfliktów gospodarczych i kontraktowych, gdy pożądany jest kompromis, a nie ma stałej relacji. Natomiast w sytuacjach wymagających bezpośredniego dialogu i kompromisu w biznesie, społeczności lub rozwiązywaniu skarg, ta metoda nie jest odpowiednia.</a:t>
          </a:r>
          <a:endParaRPr lang="en-US" sz="2500" kern="1200" dirty="0"/>
        </a:p>
      </dsp:txBody>
      <dsp:txXfrm>
        <a:off x="105662" y="7187668"/>
        <a:ext cx="12345644" cy="19531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9E5EE-AE8F-468B-9DC0-CFC7968815D8}">
      <dsp:nvSpPr>
        <dsp:cNvPr id="0" name=""/>
        <dsp:cNvSpPr/>
      </dsp:nvSpPr>
      <dsp:spPr>
        <a:xfrm>
          <a:off x="0" y="911"/>
          <a:ext cx="16967966" cy="213384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EB9FAE-F12F-4B09-BC6C-F9B0DFEBA612}">
      <dsp:nvSpPr>
        <dsp:cNvPr id="0" name=""/>
        <dsp:cNvSpPr/>
      </dsp:nvSpPr>
      <dsp:spPr>
        <a:xfrm>
          <a:off x="645488" y="481027"/>
          <a:ext cx="1173616" cy="11736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AFF692-7D68-43E8-9694-2CEC0EFCC21D}">
      <dsp:nvSpPr>
        <dsp:cNvPr id="0" name=""/>
        <dsp:cNvSpPr/>
      </dsp:nvSpPr>
      <dsp:spPr>
        <a:xfrm>
          <a:off x="2464593" y="911"/>
          <a:ext cx="14503372" cy="2133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832" tIns="225832" rIns="225832" bIns="225832" numCol="1" spcCol="1270" anchor="ctr" anchorCtr="0">
          <a:noAutofit/>
        </a:bodyPr>
        <a:lstStyle/>
        <a:p>
          <a:pPr marL="0" lvl="0" indent="0" algn="l" defTabSz="1066800">
            <a:lnSpc>
              <a:spcPct val="90000"/>
            </a:lnSpc>
            <a:spcBef>
              <a:spcPct val="0"/>
            </a:spcBef>
            <a:spcAft>
              <a:spcPct val="35000"/>
            </a:spcAft>
            <a:buNone/>
          </a:pPr>
          <a:r>
            <a:rPr lang="pl" sz="2400" kern="1200" dirty="0"/>
            <a:t>Mediator zazwyczaj czynnie uczestniczy w mediacji facylitacyjnej. Mediator nie przedstawia propozycji rozwiązań; jednak może podsuwać pomysły. Podczas gdy strony „nadzorują wynik”, mediator „nadzoruje proces” ( Zumeta , 2020).</a:t>
          </a:r>
          <a:endParaRPr lang="en-US" sz="2400" kern="1200" dirty="0"/>
        </a:p>
      </dsp:txBody>
      <dsp:txXfrm>
        <a:off x="2464593" y="911"/>
        <a:ext cx="14503372" cy="2133847"/>
      </dsp:txXfrm>
    </dsp:sp>
    <dsp:sp modelId="{86C8A80C-E204-473B-9A15-784F269B6B06}">
      <dsp:nvSpPr>
        <dsp:cNvPr id="0" name=""/>
        <dsp:cNvSpPr/>
      </dsp:nvSpPr>
      <dsp:spPr>
        <a:xfrm>
          <a:off x="0" y="2668221"/>
          <a:ext cx="16967966" cy="213384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C9B759-99DF-44CC-8248-D76E78BBFDA1}">
      <dsp:nvSpPr>
        <dsp:cNvPr id="0" name=""/>
        <dsp:cNvSpPr/>
      </dsp:nvSpPr>
      <dsp:spPr>
        <a:xfrm>
          <a:off x="645488" y="3148336"/>
          <a:ext cx="1173616" cy="11736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BC86E16-0691-421E-ABF7-1C0D0D4DE1BF}">
      <dsp:nvSpPr>
        <dsp:cNvPr id="0" name=""/>
        <dsp:cNvSpPr/>
      </dsp:nvSpPr>
      <dsp:spPr>
        <a:xfrm>
          <a:off x="2464593" y="2668221"/>
          <a:ext cx="14503372" cy="2133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832" tIns="225832" rIns="225832" bIns="225832" numCol="1" spcCol="1270" anchor="ctr" anchorCtr="0">
          <a:noAutofit/>
        </a:bodyPr>
        <a:lstStyle/>
        <a:p>
          <a:pPr marL="0" lvl="0" indent="0" algn="l" defTabSz="1066800">
            <a:lnSpc>
              <a:spcPct val="90000"/>
            </a:lnSpc>
            <a:spcBef>
              <a:spcPct val="0"/>
            </a:spcBef>
            <a:spcAft>
              <a:spcPct val="35000"/>
            </a:spcAft>
            <a:buNone/>
          </a:pPr>
          <a:r>
            <a:rPr lang="pl-PL" sz="2400" kern="1200" dirty="0"/>
            <a:t>Mediatorzy </a:t>
          </a:r>
          <a:r>
            <a:rPr lang="pl-PL" sz="2400" kern="1200" dirty="0" err="1"/>
            <a:t>facylitatywni</a:t>
          </a:r>
          <a:r>
            <a:rPr lang="pl-PL" sz="2400" kern="1200" dirty="0"/>
            <a:t> dbają o to, by decyzje stron podjęte zostały w oparciu o wiedzę i zrozumienie. Celem takiej mediacji jest zapewnienie stronom realnego wpływu na dokonywane wybory. </a:t>
          </a:r>
          <a:endParaRPr lang="en-US" sz="2400" kern="1200" dirty="0"/>
        </a:p>
      </dsp:txBody>
      <dsp:txXfrm>
        <a:off x="2464593" y="2668221"/>
        <a:ext cx="14503372" cy="2133847"/>
      </dsp:txXfrm>
    </dsp:sp>
    <dsp:sp modelId="{297958D8-99EE-4D87-A0AD-2B5796FB159A}">
      <dsp:nvSpPr>
        <dsp:cNvPr id="0" name=""/>
        <dsp:cNvSpPr/>
      </dsp:nvSpPr>
      <dsp:spPr>
        <a:xfrm>
          <a:off x="0" y="5335530"/>
          <a:ext cx="16967966" cy="213384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549160-27C6-4B13-9087-22C95D4507B4}">
      <dsp:nvSpPr>
        <dsp:cNvPr id="0" name=""/>
        <dsp:cNvSpPr/>
      </dsp:nvSpPr>
      <dsp:spPr>
        <a:xfrm>
          <a:off x="645488" y="5815646"/>
          <a:ext cx="1173616" cy="11736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22104E-1C8C-4AB1-8BF7-EA3A8A15F966}">
      <dsp:nvSpPr>
        <dsp:cNvPr id="0" name=""/>
        <dsp:cNvSpPr/>
      </dsp:nvSpPr>
      <dsp:spPr>
        <a:xfrm>
          <a:off x="2464593" y="5335530"/>
          <a:ext cx="14503372" cy="2133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832" tIns="225832" rIns="225832" bIns="225832" numCol="1" spcCol="1270" anchor="ctr" anchorCtr="0">
          <a:noAutofit/>
        </a:bodyPr>
        <a:lstStyle/>
        <a:p>
          <a:pPr marL="0" lvl="0" indent="0" algn="l" defTabSz="1066800">
            <a:lnSpc>
              <a:spcPct val="90000"/>
            </a:lnSpc>
            <a:spcBef>
              <a:spcPct val="0"/>
            </a:spcBef>
            <a:spcAft>
              <a:spcPct val="35000"/>
            </a:spcAft>
            <a:buNone/>
          </a:pPr>
          <a:r>
            <a:rPr lang="pl" sz="2400" kern="1200" dirty="0"/>
            <a:t>Mediator zapewnia korzystne dla stron metodyczne podejście, które strony mogą wykorzystać w poszukiwaniu polubownych rozwiązań. Przed wspólnym spotkaniem mediator odbywa z każdym indywidualną sesję. Ta strategia sprawdzi się w sprawach dotyczących relacji, w których rozwiązanie korzystne dla obu stron poiwnno sprzyjać utrzymaniu i budowaniu relacji, takich jak spory w miejscu pracy, w społecznościach, między rodzinami lub z klientami  dotyczące reklamacji.</a:t>
          </a:r>
          <a:endParaRPr lang="en-US" sz="2400" kern="1200" dirty="0"/>
        </a:p>
      </dsp:txBody>
      <dsp:txXfrm>
        <a:off x="2464593" y="5335530"/>
        <a:ext cx="14503372" cy="21338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9DEBF-B461-4C71-A6B8-839E27190AD1}">
      <dsp:nvSpPr>
        <dsp:cNvPr id="0" name=""/>
        <dsp:cNvSpPr/>
      </dsp:nvSpPr>
      <dsp:spPr>
        <a:xfrm>
          <a:off x="0" y="1228"/>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B1289E-9C7E-4BEC-B076-14DBD7C48C8B}">
      <dsp:nvSpPr>
        <dsp:cNvPr id="0" name=""/>
        <dsp:cNvSpPr/>
      </dsp:nvSpPr>
      <dsp:spPr>
        <a:xfrm>
          <a:off x="326997" y="245757"/>
          <a:ext cx="594540" cy="5945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68E152-1248-4B02-B3AE-7A5F875C5464}">
      <dsp:nvSpPr>
        <dsp:cNvPr id="0" name=""/>
        <dsp:cNvSpPr/>
      </dsp:nvSpPr>
      <dsp:spPr>
        <a:xfrm>
          <a:off x="1248534" y="2536"/>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Mediacja wahadłowa - interakcje są zarządzane przez mediatora, a strony nie spotykają się.</a:t>
          </a:r>
          <a:endParaRPr lang="en-US" sz="1900" kern="1200" dirty="0"/>
        </a:p>
      </dsp:txBody>
      <dsp:txXfrm>
        <a:off x="1248534" y="2536"/>
        <a:ext cx="15862696" cy="1080982"/>
      </dsp:txXfrm>
    </dsp:sp>
    <dsp:sp modelId="{F587124B-E763-4DBB-B92A-5C1F3A8E118B}">
      <dsp:nvSpPr>
        <dsp:cNvPr id="0" name=""/>
        <dsp:cNvSpPr/>
      </dsp:nvSpPr>
      <dsp:spPr>
        <a:xfrm>
          <a:off x="0" y="1353765"/>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77736A-E624-4944-98F6-3C1EFC74DF9F}">
      <dsp:nvSpPr>
        <dsp:cNvPr id="0" name=""/>
        <dsp:cNvSpPr/>
      </dsp:nvSpPr>
      <dsp:spPr>
        <a:xfrm>
          <a:off x="326997" y="1596986"/>
          <a:ext cx="594540" cy="59454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19B610-4854-47BD-A0DE-62DEE172A196}">
      <dsp:nvSpPr>
        <dsp:cNvPr id="0" name=""/>
        <dsp:cNvSpPr/>
      </dsp:nvSpPr>
      <dsp:spPr>
        <a:xfrm>
          <a:off x="1248534" y="1353765"/>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Mediacja wahadłowa może być skuteczna w napiętych sytuacjach kryzysowych. Chociaż celem może być ostateczne zbliżenie obu stron, nie zawsze tak się dzieje.</a:t>
          </a:r>
          <a:endParaRPr lang="en-US" sz="1900" kern="1200" dirty="0"/>
        </a:p>
      </dsp:txBody>
      <dsp:txXfrm>
        <a:off x="1248534" y="1353765"/>
        <a:ext cx="15862696" cy="1080982"/>
      </dsp:txXfrm>
    </dsp:sp>
    <dsp:sp modelId="{BD7BD2B6-AE66-4184-8D2B-6B75E2000304}">
      <dsp:nvSpPr>
        <dsp:cNvPr id="0" name=""/>
        <dsp:cNvSpPr/>
      </dsp:nvSpPr>
      <dsp:spPr>
        <a:xfrm>
          <a:off x="0" y="2704993"/>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783231-6BC2-4F5E-93A0-5D4C63201C98}">
      <dsp:nvSpPr>
        <dsp:cNvPr id="0" name=""/>
        <dsp:cNvSpPr/>
      </dsp:nvSpPr>
      <dsp:spPr>
        <a:xfrm>
          <a:off x="326997" y="2948214"/>
          <a:ext cx="594540" cy="59454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6F1B02-3BA1-4A62-A30C-D06B1BB09724}">
      <dsp:nvSpPr>
        <dsp:cNvPr id="0" name=""/>
        <dsp:cNvSpPr/>
      </dsp:nvSpPr>
      <dsp:spPr>
        <a:xfrm>
          <a:off x="1248534" y="2704993"/>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Zatrudnienie strony trzeciej do przekazywania informacji między stronami jest podstawą mediacji wahadłowej; działa ona jako godny zaufania kanał komunikacji, który nie jest podatny na odgrywanie ról w kontaktach bezpośrednich.</a:t>
          </a:r>
          <a:endParaRPr lang="en-US" sz="1900" kern="1200" dirty="0"/>
        </a:p>
      </dsp:txBody>
      <dsp:txXfrm>
        <a:off x="1248534" y="2704993"/>
        <a:ext cx="15862696" cy="1080982"/>
      </dsp:txXfrm>
    </dsp:sp>
    <dsp:sp modelId="{CEAC71D0-9B6D-4BBF-9B32-ECE5ADF9CC56}">
      <dsp:nvSpPr>
        <dsp:cNvPr id="0" name=""/>
        <dsp:cNvSpPr/>
      </dsp:nvSpPr>
      <dsp:spPr>
        <a:xfrm>
          <a:off x="0" y="4056221"/>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4FAD0D-87D9-4B81-9168-DCA9857DDEF2}">
      <dsp:nvSpPr>
        <dsp:cNvPr id="0" name=""/>
        <dsp:cNvSpPr/>
      </dsp:nvSpPr>
      <dsp:spPr>
        <a:xfrm>
          <a:off x="326997" y="4299442"/>
          <a:ext cx="594540" cy="59454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C3CC58-21EC-4D09-825F-8BD065483A44}">
      <dsp:nvSpPr>
        <dsp:cNvPr id="0" name=""/>
        <dsp:cNvSpPr/>
      </dsp:nvSpPr>
      <dsp:spPr>
        <a:xfrm>
          <a:off x="1248534" y="4056221"/>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Oprócz pełnienia roli pośrednika w przekazywaniu zapytań i odpowiedzi, mediator może przedstawić poufne pomysły na rozwiązanie sporu.</a:t>
          </a:r>
          <a:endParaRPr lang="en-US" sz="1900" kern="1200" dirty="0"/>
        </a:p>
      </dsp:txBody>
      <dsp:txXfrm>
        <a:off x="1248534" y="4056221"/>
        <a:ext cx="15862696" cy="1080982"/>
      </dsp:txXfrm>
    </dsp:sp>
    <dsp:sp modelId="{2AC1BE22-30D3-4BAC-A8A6-0DF14CA7DC4D}">
      <dsp:nvSpPr>
        <dsp:cNvPr id="0" name=""/>
        <dsp:cNvSpPr/>
      </dsp:nvSpPr>
      <dsp:spPr>
        <a:xfrm>
          <a:off x="0" y="5407449"/>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8981A4-8BBA-4CC0-A497-59C2751B6182}">
      <dsp:nvSpPr>
        <dsp:cNvPr id="0" name=""/>
        <dsp:cNvSpPr/>
      </dsp:nvSpPr>
      <dsp:spPr>
        <a:xfrm>
          <a:off x="326997" y="5650670"/>
          <a:ext cx="594540" cy="59454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FC0956-ACBE-46C6-B4DE-729518E57366}">
      <dsp:nvSpPr>
        <dsp:cNvPr id="0" name=""/>
        <dsp:cNvSpPr/>
      </dsp:nvSpPr>
      <dsp:spPr>
        <a:xfrm>
          <a:off x="1248534" y="5407449"/>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Strony nie będą odczuwały potrzeby korzystania ze strategii, które często stosują w publicznych dialogach, jeśli komunikacja będzie miała charakter prywatny i pośredni, i będą w stanie osiągnąć stopień zaufania, który nie byłby możliwy do osiągnięcia w innych okolicznościach.</a:t>
          </a:r>
          <a:endParaRPr lang="en-US" sz="1900" kern="1200" dirty="0"/>
        </a:p>
      </dsp:txBody>
      <dsp:txXfrm>
        <a:off x="1248534" y="5407449"/>
        <a:ext cx="15862696" cy="1080982"/>
      </dsp:txXfrm>
    </dsp:sp>
    <dsp:sp modelId="{50B751B5-0837-4E8F-8EAA-2D18465C7984}">
      <dsp:nvSpPr>
        <dsp:cNvPr id="0" name=""/>
        <dsp:cNvSpPr/>
      </dsp:nvSpPr>
      <dsp:spPr>
        <a:xfrm>
          <a:off x="0" y="6758677"/>
          <a:ext cx="17111231" cy="10809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2EBB4A-6D0B-46BD-8BCA-3FCC6B1F5AEC}">
      <dsp:nvSpPr>
        <dsp:cNvPr id="0" name=""/>
        <dsp:cNvSpPr/>
      </dsp:nvSpPr>
      <dsp:spPr>
        <a:xfrm>
          <a:off x="326997" y="7001898"/>
          <a:ext cx="594540" cy="59454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D5B1BB-D326-4AA9-B1C8-2D8C31FD5889}">
      <dsp:nvSpPr>
        <dsp:cNvPr id="0" name=""/>
        <dsp:cNvSpPr/>
      </dsp:nvSpPr>
      <dsp:spPr>
        <a:xfrm>
          <a:off x="1248534" y="6758677"/>
          <a:ext cx="15862696" cy="1080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404" tIns="114404" rIns="114404" bIns="114404" numCol="1" spcCol="1270" anchor="ctr" anchorCtr="0">
          <a:noAutofit/>
        </a:bodyPr>
        <a:lstStyle/>
        <a:p>
          <a:pPr marL="0" lvl="0" indent="0" algn="l" defTabSz="844550">
            <a:lnSpc>
              <a:spcPct val="100000"/>
            </a:lnSpc>
            <a:spcBef>
              <a:spcPct val="0"/>
            </a:spcBef>
            <a:spcAft>
              <a:spcPct val="35000"/>
            </a:spcAft>
            <a:buNone/>
          </a:pPr>
          <a:r>
            <a:rPr lang="pl-PL" sz="1900" kern="1200" dirty="0"/>
            <a:t>Spotkania twarzą w twarz, a nawet regularne interakcje mogą się rozpocząć, jeśli zaufanie i stopień wzajemnego zrozumienia zostaną osiągnięte.</a:t>
          </a:r>
          <a:endParaRPr lang="en-US" sz="1900" kern="1200" dirty="0"/>
        </a:p>
      </dsp:txBody>
      <dsp:txXfrm>
        <a:off x="1248534" y="6758677"/>
        <a:ext cx="15862696" cy="108098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6C0BAA-D078-48F9-95D1-29BB22F83ABF}" type="datetimeFigureOut">
              <a:rPr lang="pl-PL" smtClean="0"/>
              <a:t>08.10.2023</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668EB3-8DEC-4ABF-BFCE-6442A0DA5DB2}" type="slidenum">
              <a:rPr lang="pl-PL" smtClean="0"/>
              <a:t>‹#›</a:t>
            </a:fld>
            <a:endParaRPr lang="pl-PL"/>
          </a:p>
        </p:txBody>
      </p:sp>
    </p:spTree>
    <p:extLst>
      <p:ext uri="{BB962C8B-B14F-4D97-AF65-F5344CB8AC3E}">
        <p14:creationId xmlns:p14="http://schemas.microsoft.com/office/powerpoint/2010/main" val="270288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48668EB3-8DEC-4ABF-BFCE-6442A0DA5DB2}" type="slidenum">
              <a:rPr lang="pl-PL" smtClean="0"/>
              <a:t>26</a:t>
            </a:fld>
            <a:endParaRPr lang="pl-PL"/>
          </a:p>
        </p:txBody>
      </p:sp>
    </p:spTree>
    <p:extLst>
      <p:ext uri="{BB962C8B-B14F-4D97-AF65-F5344CB8AC3E}">
        <p14:creationId xmlns:p14="http://schemas.microsoft.com/office/powerpoint/2010/main" val="303037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48668EB3-8DEC-4ABF-BFCE-6442A0DA5DB2}" type="slidenum">
              <a:rPr lang="pl-PL" smtClean="0"/>
              <a:t>30</a:t>
            </a:fld>
            <a:endParaRPr lang="pl-PL"/>
          </a:p>
        </p:txBody>
      </p:sp>
    </p:spTree>
    <p:extLst>
      <p:ext uri="{BB962C8B-B14F-4D97-AF65-F5344CB8AC3E}">
        <p14:creationId xmlns:p14="http://schemas.microsoft.com/office/powerpoint/2010/main" val="3292545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tmp"/></Relationships>
</file>

<file path=ppt/slides/_rels/slide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72" y="0"/>
            <a:ext cx="18292572" cy="10326242"/>
          </a:xfrm>
          <a:custGeom>
            <a:avLst/>
            <a:gdLst/>
            <a:ahLst/>
            <a:cxnLst/>
            <a:rect l="l" t="t" r="r" b="b"/>
            <a:pathLst>
              <a:path w="18292572" h="10326242">
                <a:moveTo>
                  <a:pt x="0" y="0"/>
                </a:moveTo>
                <a:lnTo>
                  <a:pt x="18292572" y="0"/>
                </a:lnTo>
                <a:lnTo>
                  <a:pt x="18292572" y="10326242"/>
                </a:lnTo>
                <a:lnTo>
                  <a:pt x="0" y="10326242"/>
                </a:lnTo>
                <a:lnTo>
                  <a:pt x="0" y="0"/>
                </a:lnTo>
                <a:close/>
              </a:path>
            </a:pathLst>
          </a:custGeom>
          <a:blipFill>
            <a:blip r:embed="rId2"/>
            <a:stretch>
              <a:fillRect t="-16306" r="-479" b="-2356"/>
            </a:stretch>
          </a:blipFill>
        </p:spPr>
        <p:txBody>
          <a:bodyPr/>
          <a:lstStyle/>
          <a:p>
            <a:endParaRPr lang="pl-PL"/>
          </a:p>
        </p:txBody>
      </p:sp>
      <p:grpSp>
        <p:nvGrpSpPr>
          <p:cNvPr id="3" name="Group 3"/>
          <p:cNvGrpSpPr/>
          <p:nvPr/>
        </p:nvGrpSpPr>
        <p:grpSpPr>
          <a:xfrm>
            <a:off x="13091620" y="6312221"/>
            <a:ext cx="508689" cy="3182752"/>
            <a:chOff x="0" y="0"/>
            <a:chExt cx="678252" cy="4243670"/>
          </a:xfrm>
        </p:grpSpPr>
        <p:sp>
          <p:nvSpPr>
            <p:cNvPr id="4" name="Freeform 4"/>
            <p:cNvSpPr/>
            <p:nvPr/>
          </p:nvSpPr>
          <p:spPr>
            <a:xfrm>
              <a:off x="0" y="0"/>
              <a:ext cx="678307" cy="4243705"/>
            </a:xfrm>
            <a:custGeom>
              <a:avLst/>
              <a:gdLst/>
              <a:ahLst/>
              <a:cxnLst/>
              <a:rect l="l" t="t" r="r" b="b"/>
              <a:pathLst>
                <a:path w="678307" h="4243705">
                  <a:moveTo>
                    <a:pt x="678307" y="4243705"/>
                  </a:moveTo>
                  <a:lnTo>
                    <a:pt x="0" y="3896868"/>
                  </a:lnTo>
                  <a:lnTo>
                    <a:pt x="0" y="0"/>
                  </a:lnTo>
                  <a:lnTo>
                    <a:pt x="678307" y="346837"/>
                  </a:lnTo>
                  <a:lnTo>
                    <a:pt x="678307" y="4243705"/>
                  </a:lnTo>
                </a:path>
              </a:pathLst>
            </a:custGeom>
            <a:solidFill>
              <a:srgbClr val="276F8C"/>
            </a:solidFill>
          </p:spPr>
          <p:txBody>
            <a:bodyPr/>
            <a:lstStyle/>
            <a:p>
              <a:endParaRPr lang="pl-PL"/>
            </a:p>
          </p:txBody>
        </p:sp>
      </p:grpSp>
      <p:grpSp>
        <p:nvGrpSpPr>
          <p:cNvPr id="5" name="Group 5"/>
          <p:cNvGrpSpPr/>
          <p:nvPr/>
        </p:nvGrpSpPr>
        <p:grpSpPr>
          <a:xfrm>
            <a:off x="13093108" y="6147500"/>
            <a:ext cx="302785" cy="3083708"/>
            <a:chOff x="0" y="0"/>
            <a:chExt cx="403714" cy="4111610"/>
          </a:xfrm>
        </p:grpSpPr>
        <p:sp>
          <p:nvSpPr>
            <p:cNvPr id="6" name="Freeform 6"/>
            <p:cNvSpPr/>
            <p:nvPr/>
          </p:nvSpPr>
          <p:spPr>
            <a:xfrm>
              <a:off x="0" y="0"/>
              <a:ext cx="403733" cy="4111625"/>
            </a:xfrm>
            <a:custGeom>
              <a:avLst/>
              <a:gdLst/>
              <a:ahLst/>
              <a:cxnLst/>
              <a:rect l="l" t="t" r="r" b="b"/>
              <a:pathLst>
                <a:path w="403733" h="4111625">
                  <a:moveTo>
                    <a:pt x="403733" y="3916299"/>
                  </a:moveTo>
                  <a:lnTo>
                    <a:pt x="0" y="4111625"/>
                  </a:lnTo>
                  <a:lnTo>
                    <a:pt x="0" y="193548"/>
                  </a:lnTo>
                  <a:lnTo>
                    <a:pt x="403733" y="0"/>
                  </a:lnTo>
                  <a:lnTo>
                    <a:pt x="403733" y="3916299"/>
                  </a:lnTo>
                </a:path>
              </a:pathLst>
            </a:custGeom>
            <a:solidFill>
              <a:srgbClr val="1A4A5D"/>
            </a:solidFill>
          </p:spPr>
          <p:txBody>
            <a:bodyPr/>
            <a:lstStyle/>
            <a:p>
              <a:endParaRPr lang="pl-PL"/>
            </a:p>
          </p:txBody>
        </p:sp>
      </p:grpSp>
      <p:grpSp>
        <p:nvGrpSpPr>
          <p:cNvPr id="7" name="Group 7"/>
          <p:cNvGrpSpPr/>
          <p:nvPr/>
        </p:nvGrpSpPr>
        <p:grpSpPr>
          <a:xfrm>
            <a:off x="-4572" y="6147501"/>
            <a:ext cx="13399529" cy="2941162"/>
            <a:chOff x="0" y="0"/>
            <a:chExt cx="17866038" cy="3921550"/>
          </a:xfrm>
        </p:grpSpPr>
        <p:sp>
          <p:nvSpPr>
            <p:cNvPr id="8" name="Freeform 8"/>
            <p:cNvSpPr/>
            <p:nvPr/>
          </p:nvSpPr>
          <p:spPr>
            <a:xfrm>
              <a:off x="0" y="0"/>
              <a:ext cx="17865979" cy="3921506"/>
            </a:xfrm>
            <a:custGeom>
              <a:avLst/>
              <a:gdLst/>
              <a:ahLst/>
              <a:cxnLst/>
              <a:rect l="l" t="t" r="r" b="b"/>
              <a:pathLst>
                <a:path w="17865979" h="3921506">
                  <a:moveTo>
                    <a:pt x="0" y="0"/>
                  </a:moveTo>
                  <a:lnTo>
                    <a:pt x="17865979" y="0"/>
                  </a:lnTo>
                  <a:lnTo>
                    <a:pt x="17865979" y="3921506"/>
                  </a:lnTo>
                  <a:lnTo>
                    <a:pt x="0" y="3921506"/>
                  </a:lnTo>
                  <a:lnTo>
                    <a:pt x="0" y="0"/>
                  </a:lnTo>
                </a:path>
              </a:pathLst>
            </a:custGeom>
            <a:solidFill>
              <a:srgbClr val="3494BA"/>
            </a:solidFill>
          </p:spPr>
          <p:txBody>
            <a:bodyPr/>
            <a:lstStyle/>
            <a:p>
              <a:endParaRPr lang="pl-PL"/>
            </a:p>
          </p:txBody>
        </p:sp>
      </p:grpSp>
      <p:sp>
        <p:nvSpPr>
          <p:cNvPr id="9" name="TextBox 9"/>
          <p:cNvSpPr txBox="1"/>
          <p:nvPr/>
        </p:nvSpPr>
        <p:spPr>
          <a:xfrm>
            <a:off x="531055" y="6320303"/>
            <a:ext cx="12772460" cy="1641475"/>
          </a:xfrm>
          <a:prstGeom prst="rect">
            <a:avLst/>
          </a:prstGeom>
        </p:spPr>
        <p:txBody>
          <a:bodyPr lIns="0" tIns="0" rIns="0" bIns="0" rtlCol="0" anchor="t">
            <a:spAutoFit/>
          </a:bodyPr>
          <a:lstStyle/>
          <a:p>
            <a:pPr algn="l">
              <a:lnSpc>
                <a:spcPts val="6415"/>
              </a:lnSpc>
            </a:pPr>
            <a:r>
              <a:rPr lang="en-US" sz="5940" spc="-236" dirty="0">
                <a:solidFill>
                  <a:srgbClr val="FFFFFF"/>
                </a:solidFill>
                <a:latin typeface="Open Sans Bold"/>
              </a:rPr>
              <a:t>MEDIACJA WIELOKULTUROWA </a:t>
            </a:r>
            <a:r>
              <a:rPr lang="pl-PL" sz="5940" spc="-236" dirty="0">
                <a:solidFill>
                  <a:srgbClr val="FFFFFF"/>
                </a:solidFill>
                <a:latin typeface="Open Sans Bold"/>
              </a:rPr>
              <a:t>– </a:t>
            </a:r>
            <a:r>
              <a:rPr lang="pl-PL" sz="5940" spc="-236" dirty="0" err="1">
                <a:solidFill>
                  <a:srgbClr val="FFFFFF"/>
                </a:solidFill>
                <a:latin typeface="Open Sans Bold"/>
              </a:rPr>
              <a:t>superwizja</a:t>
            </a:r>
            <a:r>
              <a:rPr lang="pl-PL" sz="5940" spc="-236" dirty="0">
                <a:solidFill>
                  <a:srgbClr val="FFFFFF"/>
                </a:solidFill>
                <a:latin typeface="Open Sans Bold"/>
              </a:rPr>
              <a:t> w pracy mediatora </a:t>
            </a:r>
            <a:endParaRPr lang="en-US" sz="5940" spc="-236" dirty="0">
              <a:solidFill>
                <a:srgbClr val="FFFFFF"/>
              </a:solidFill>
              <a:latin typeface="Open Sans Bold"/>
            </a:endParaRPr>
          </a:p>
        </p:txBody>
      </p:sp>
      <p:grpSp>
        <p:nvGrpSpPr>
          <p:cNvPr id="10" name="Group 10"/>
          <p:cNvGrpSpPr/>
          <p:nvPr/>
        </p:nvGrpSpPr>
        <p:grpSpPr>
          <a:xfrm>
            <a:off x="13601700" y="6565900"/>
            <a:ext cx="4681728" cy="2929073"/>
            <a:chOff x="0" y="0"/>
            <a:chExt cx="6242304" cy="3905430"/>
          </a:xfrm>
        </p:grpSpPr>
        <p:sp>
          <p:nvSpPr>
            <p:cNvPr id="11" name="Freeform 11"/>
            <p:cNvSpPr/>
            <p:nvPr/>
          </p:nvSpPr>
          <p:spPr>
            <a:xfrm>
              <a:off x="0" y="0"/>
              <a:ext cx="6242304" cy="3905377"/>
            </a:xfrm>
            <a:custGeom>
              <a:avLst/>
              <a:gdLst/>
              <a:ahLst/>
              <a:cxnLst/>
              <a:rect l="l" t="t" r="r" b="b"/>
              <a:pathLst>
                <a:path w="6242304" h="3905377">
                  <a:moveTo>
                    <a:pt x="0" y="0"/>
                  </a:moveTo>
                  <a:lnTo>
                    <a:pt x="6242304" y="0"/>
                  </a:lnTo>
                  <a:lnTo>
                    <a:pt x="6242304" y="3905377"/>
                  </a:lnTo>
                  <a:lnTo>
                    <a:pt x="0" y="3905377"/>
                  </a:lnTo>
                  <a:lnTo>
                    <a:pt x="0" y="0"/>
                  </a:lnTo>
                </a:path>
              </a:pathLst>
            </a:custGeom>
            <a:solidFill>
              <a:srgbClr val="3494BA"/>
            </a:solidFill>
          </p:spPr>
          <p:txBody>
            <a:bodyPr/>
            <a:lstStyle/>
            <a:p>
              <a:endParaRPr lang="pl-PL"/>
            </a:p>
          </p:txBody>
        </p:sp>
      </p:grpSp>
      <p:sp>
        <p:nvSpPr>
          <p:cNvPr id="12" name="Freeform 12"/>
          <p:cNvSpPr/>
          <p:nvPr/>
        </p:nvSpPr>
        <p:spPr>
          <a:xfrm>
            <a:off x="4574" y="8315223"/>
            <a:ext cx="13390383" cy="2011019"/>
          </a:xfrm>
          <a:custGeom>
            <a:avLst/>
            <a:gdLst/>
            <a:ahLst/>
            <a:cxnLst/>
            <a:rect l="l" t="t" r="r" b="b"/>
            <a:pathLst>
              <a:path w="13390383" h="2011019">
                <a:moveTo>
                  <a:pt x="0" y="0"/>
                </a:moveTo>
                <a:lnTo>
                  <a:pt x="13390382" y="0"/>
                </a:lnTo>
                <a:lnTo>
                  <a:pt x="13390382" y="2011019"/>
                </a:lnTo>
                <a:lnTo>
                  <a:pt x="0" y="2011019"/>
                </a:lnTo>
                <a:lnTo>
                  <a:pt x="0" y="0"/>
                </a:lnTo>
                <a:close/>
              </a:path>
            </a:pathLst>
          </a:custGeom>
          <a:blipFill>
            <a:blip r:embed="rId3"/>
            <a:stretch>
              <a:fillRect t="-7427" b="-7427"/>
            </a:stretch>
          </a:blipFill>
        </p:spPr>
        <p:txBody>
          <a:bodyPr/>
          <a:lstStyle/>
          <a:p>
            <a:endParaRPr lang="pl-PL"/>
          </a:p>
        </p:txBody>
      </p:sp>
      <p:sp>
        <p:nvSpPr>
          <p:cNvPr id="13" name="Freeform 13"/>
          <p:cNvSpPr/>
          <p:nvPr/>
        </p:nvSpPr>
        <p:spPr>
          <a:xfrm>
            <a:off x="14505970" y="6562838"/>
            <a:ext cx="3073332" cy="2929242"/>
          </a:xfrm>
          <a:custGeom>
            <a:avLst/>
            <a:gdLst/>
            <a:ahLst/>
            <a:cxnLst/>
            <a:rect l="l" t="t" r="r" b="b"/>
            <a:pathLst>
              <a:path w="3073332" h="2929242">
                <a:moveTo>
                  <a:pt x="0" y="0"/>
                </a:moveTo>
                <a:lnTo>
                  <a:pt x="3073332" y="0"/>
                </a:lnTo>
                <a:lnTo>
                  <a:pt x="3073332" y="2929242"/>
                </a:lnTo>
                <a:lnTo>
                  <a:pt x="0" y="2929242"/>
                </a:lnTo>
                <a:lnTo>
                  <a:pt x="0" y="0"/>
                </a:lnTo>
                <a:close/>
              </a:path>
            </a:pathLst>
          </a:custGeom>
          <a:blipFill>
            <a:blip r:embed="rId4"/>
            <a:stretch>
              <a:fillRect t="-435" b="-435"/>
            </a:stretch>
          </a:blipFill>
        </p:spPr>
        <p:txBody>
          <a:bodyPr/>
          <a:lstStyle/>
          <a:p>
            <a:endParaRPr lang="pl-PL"/>
          </a:p>
        </p:txBody>
      </p:sp>
      <p:grpSp>
        <p:nvGrpSpPr>
          <p:cNvPr id="14" name="Group 14"/>
          <p:cNvGrpSpPr/>
          <p:nvPr/>
        </p:nvGrpSpPr>
        <p:grpSpPr>
          <a:xfrm>
            <a:off x="13600308" y="6562838"/>
            <a:ext cx="1144390" cy="2929074"/>
            <a:chOff x="0" y="0"/>
            <a:chExt cx="1525854" cy="3905432"/>
          </a:xfrm>
        </p:grpSpPr>
        <p:sp>
          <p:nvSpPr>
            <p:cNvPr id="15" name="Freeform 15"/>
            <p:cNvSpPr/>
            <p:nvPr/>
          </p:nvSpPr>
          <p:spPr>
            <a:xfrm>
              <a:off x="0" y="0"/>
              <a:ext cx="1525905" cy="3905377"/>
            </a:xfrm>
            <a:custGeom>
              <a:avLst/>
              <a:gdLst/>
              <a:ahLst/>
              <a:cxnLst/>
              <a:rect l="l" t="t" r="r" b="b"/>
              <a:pathLst>
                <a:path w="1525905" h="3905377">
                  <a:moveTo>
                    <a:pt x="0" y="0"/>
                  </a:moveTo>
                  <a:lnTo>
                    <a:pt x="1525905" y="0"/>
                  </a:lnTo>
                  <a:lnTo>
                    <a:pt x="1525905" y="3905377"/>
                  </a:lnTo>
                  <a:lnTo>
                    <a:pt x="0" y="3905377"/>
                  </a:lnTo>
                  <a:lnTo>
                    <a:pt x="0" y="0"/>
                  </a:lnTo>
                </a:path>
              </a:pathLst>
            </a:custGeom>
            <a:solidFill>
              <a:srgbClr val="FFFFFF"/>
            </a:solidFill>
          </p:spPr>
          <p:txBody>
            <a:bodyPr/>
            <a:lstStyle/>
            <a:p>
              <a:endParaRPr lang="pl-PL"/>
            </a:p>
          </p:txBody>
        </p:sp>
      </p:grpSp>
      <p:grpSp>
        <p:nvGrpSpPr>
          <p:cNvPr id="16" name="Group 16"/>
          <p:cNvGrpSpPr/>
          <p:nvPr/>
        </p:nvGrpSpPr>
        <p:grpSpPr>
          <a:xfrm>
            <a:off x="17392380" y="6562838"/>
            <a:ext cx="895620" cy="2929071"/>
            <a:chOff x="0" y="0"/>
            <a:chExt cx="1194160" cy="3905428"/>
          </a:xfrm>
        </p:grpSpPr>
        <p:sp>
          <p:nvSpPr>
            <p:cNvPr id="17" name="Freeform 17"/>
            <p:cNvSpPr/>
            <p:nvPr/>
          </p:nvSpPr>
          <p:spPr>
            <a:xfrm>
              <a:off x="0" y="0"/>
              <a:ext cx="1194181" cy="3905377"/>
            </a:xfrm>
            <a:custGeom>
              <a:avLst/>
              <a:gdLst/>
              <a:ahLst/>
              <a:cxnLst/>
              <a:rect l="l" t="t" r="r" b="b"/>
              <a:pathLst>
                <a:path w="1194181" h="3905377">
                  <a:moveTo>
                    <a:pt x="0" y="0"/>
                  </a:moveTo>
                  <a:lnTo>
                    <a:pt x="1194181" y="0"/>
                  </a:lnTo>
                  <a:lnTo>
                    <a:pt x="1194181" y="3905377"/>
                  </a:lnTo>
                  <a:lnTo>
                    <a:pt x="0" y="3905377"/>
                  </a:lnTo>
                  <a:lnTo>
                    <a:pt x="0" y="0"/>
                  </a:lnTo>
                </a:path>
              </a:pathLst>
            </a:custGeom>
            <a:solidFill>
              <a:srgbClr val="FFFFFF"/>
            </a:solidFill>
          </p:spPr>
          <p:txBody>
            <a:bodyPr/>
            <a:lstStyle/>
            <a:p>
              <a:endParaRPr lang="pl-PL"/>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76DC5989-8AEF-5B11-E63E-666816DAD56C}"/>
              </a:ext>
            </a:extLst>
          </p:cNvPr>
          <p:cNvSpPr txBox="1"/>
          <p:nvPr/>
        </p:nvSpPr>
        <p:spPr>
          <a:xfrm>
            <a:off x="1143000" y="2101402"/>
            <a:ext cx="12573000" cy="6370975"/>
          </a:xfrm>
          <a:prstGeom prst="rect">
            <a:avLst/>
          </a:prstGeom>
          <a:noFill/>
        </p:spPr>
        <p:txBody>
          <a:bodyPr wrap="square">
            <a:spAutoFit/>
          </a:bodyPr>
          <a:lstStyle/>
          <a:p>
            <a:r>
              <a:rPr lang="pl-PL" sz="2400" b="1">
                <a:latin typeface="Arial" panose="020B0604020202020204" pitchFamily="34" charset="0"/>
                <a:ea typeface="Calibri" panose="020F0502020204030204" pitchFamily="34" charset="0"/>
                <a:cs typeface="Arial" panose="020B0604020202020204" pitchFamily="34" charset="0"/>
              </a:rPr>
              <a:t>CELE SZCZEGÓŁOWE: </a:t>
            </a:r>
            <a:endParaRPr lang="en-GB" sz="2400" b="1">
              <a:latin typeface="Arial" panose="020B0604020202020204" pitchFamily="34" charset="0"/>
              <a:ea typeface="Calibri" panose="020F0502020204030204" pitchFamily="34" charset="0"/>
              <a:cs typeface="Arial" panose="020B0604020202020204" pitchFamily="34" charset="0"/>
            </a:endParaRPr>
          </a:p>
          <a:p>
            <a:r>
              <a:rPr lang="en-GB" sz="2400">
                <a:latin typeface="Arial" panose="020B0604020202020204" pitchFamily="34" charset="0"/>
                <a:ea typeface="Calibri" panose="020F0502020204030204" pitchFamily="34" charset="0"/>
                <a:cs typeface="Arial" panose="020B0604020202020204" pitchFamily="34" charset="0"/>
              </a:rPr>
              <a:t>1. </a:t>
            </a:r>
            <a:r>
              <a:rPr lang="pl-PL" sz="2400">
                <a:latin typeface="Arial" panose="020B0604020202020204" pitchFamily="34" charset="0"/>
                <a:ea typeface="Calibri" panose="020F0502020204030204" pitchFamily="34" charset="0"/>
                <a:cs typeface="Arial" panose="020B0604020202020204" pitchFamily="34" charset="0"/>
              </a:rPr>
              <a:t>Nawiązanie współpracy z międzynarodowym środowiskiem mediatorów (sieciowanie)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2.</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Zebranie europejskich dobrych praktyk w obszarze mediacji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3.</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Opracowanie programu kształcenia mediatorów wraz z materiałami edukacyjnymi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4.</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Budowanie pozycji zawodu mediatora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5.</a:t>
            </a:r>
            <a:r>
              <a:rPr lang="en-GB" sz="2400">
                <a:latin typeface="Arial" panose="020B0604020202020204" pitchFamily="34" charset="0"/>
                <a:ea typeface="Calibri" panose="020F0502020204030204" pitchFamily="34" charset="0"/>
                <a:cs typeface="Arial" panose="020B0604020202020204" pitchFamily="34" charset="0"/>
              </a:rPr>
              <a:t> </a:t>
            </a:r>
            <a:r>
              <a:rPr lang="pl-PL" sz="2400">
                <a:latin typeface="Arial" panose="020B0604020202020204" pitchFamily="34" charset="0"/>
                <a:ea typeface="Calibri" panose="020F0502020204030204" pitchFamily="34" charset="0"/>
                <a:cs typeface="Arial" panose="020B0604020202020204" pitchFamily="34" charset="0"/>
              </a:rPr>
              <a:t>Opracowanie rekomendacji zawodowych dla mediatorów wielokulturowych </a:t>
            </a:r>
            <a:endParaRPr lang="en-GB" sz="2400">
              <a:latin typeface="Arial" panose="020B0604020202020204" pitchFamily="34" charset="0"/>
              <a:ea typeface="Calibri" panose="020F0502020204030204" pitchFamily="34" charset="0"/>
              <a:cs typeface="Arial" panose="020B0604020202020204" pitchFamily="34" charset="0"/>
            </a:endParaRPr>
          </a:p>
          <a:p>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b="1">
                <a:latin typeface="Arial" panose="020B0604020202020204" pitchFamily="34" charset="0"/>
                <a:ea typeface="Calibri" panose="020F0502020204030204" pitchFamily="34" charset="0"/>
                <a:cs typeface="Arial" panose="020B0604020202020204" pitchFamily="34" charset="0"/>
              </a:rPr>
              <a:t>DZIAŁANIA: </a:t>
            </a:r>
            <a:endParaRPr lang="en-GB" sz="2400" b="1">
              <a:latin typeface="Arial" panose="020B0604020202020204" pitchFamily="34" charset="0"/>
              <a:ea typeface="Calibri" panose="020F0502020204030204" pitchFamily="34" charset="0"/>
              <a:cs typeface="Arial" panose="020B0604020202020204" pitchFamily="34" charset="0"/>
            </a:endParaRPr>
          </a:p>
          <a:p>
            <a:r>
              <a:rPr lang="en-GB" sz="2400">
                <a:latin typeface="Arial" panose="020B0604020202020204" pitchFamily="34" charset="0"/>
                <a:ea typeface="Calibri" panose="020F0502020204030204" pitchFamily="34" charset="0"/>
                <a:cs typeface="Arial" panose="020B0604020202020204" pitchFamily="34" charset="0"/>
              </a:rPr>
              <a:t>1. </a:t>
            </a:r>
            <a:r>
              <a:rPr lang="pl-PL" sz="2400">
                <a:latin typeface="Arial" panose="020B0604020202020204" pitchFamily="34" charset="0"/>
                <a:ea typeface="Calibri" panose="020F0502020204030204" pitchFamily="34" charset="0"/>
                <a:cs typeface="Arial" panose="020B0604020202020204" pitchFamily="34" charset="0"/>
              </a:rPr>
              <a:t>Prace ekspertów międzynarodowych nad produktami edukacyjnymi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2. Nawiązywanie kontaktów europejskich z instytucjami związanymi z mediatorami i rynkiem mediacji (sieciowanie)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3. Spotkania międzynarodowe partnerów w Irlandii i Polsce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4. Analiza desk research (zbieranie danych, w tym europejskie dobre praktyki)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5. Warsztat design thinking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6. Webinaria – testujące wypracowane materiały </a:t>
            </a:r>
            <a:endParaRPr lang="en-GB" sz="2400">
              <a:latin typeface="Arial" panose="020B0604020202020204" pitchFamily="34" charset="0"/>
              <a:ea typeface="Calibri" panose="020F0502020204030204" pitchFamily="34" charset="0"/>
              <a:cs typeface="Arial" panose="020B0604020202020204" pitchFamily="34" charset="0"/>
            </a:endParaRPr>
          </a:p>
          <a:p>
            <a:r>
              <a:rPr lang="pl-PL" sz="2400">
                <a:latin typeface="Arial" panose="020B0604020202020204" pitchFamily="34" charset="0"/>
                <a:ea typeface="Calibri" panose="020F0502020204030204" pitchFamily="34" charset="0"/>
                <a:cs typeface="Arial" panose="020B0604020202020204" pitchFamily="34" charset="0"/>
              </a:rPr>
              <a:t>7. Działania upowszechniające wypracowane produkty oraz promujące rolę mediatora wielokulturowego</a:t>
            </a:r>
            <a:endParaRPr lang="en-GB" sz="2400" dirty="0">
              <a:latin typeface="Arial" panose="020B0604020202020204" pitchFamily="34" charset="0"/>
              <a:ea typeface="Calibri" panose="020F0502020204030204" pitchFamily="34" charset="0"/>
              <a:cs typeface="Arial" panose="020B0604020202020204" pitchFamily="34" charset="0"/>
            </a:endParaRPr>
          </a:p>
        </p:txBody>
      </p:sp>
      <p:sp>
        <p:nvSpPr>
          <p:cNvPr id="5" name="pole tekstowe 4">
            <a:extLst>
              <a:ext uri="{FF2B5EF4-FFF2-40B4-BE49-F238E27FC236}">
                <a16:creationId xmlns:a16="http://schemas.microsoft.com/office/drawing/2014/main" id="{14C02E5A-8612-5B97-5023-5AAA81987278}"/>
              </a:ext>
            </a:extLst>
          </p:cNvPr>
          <p:cNvSpPr txBox="1"/>
          <p:nvPr/>
        </p:nvSpPr>
        <p:spPr>
          <a:xfrm>
            <a:off x="2057400" y="1104899"/>
            <a:ext cx="9144000" cy="584775"/>
          </a:xfrm>
          <a:prstGeom prst="rect">
            <a:avLst/>
          </a:prstGeom>
          <a:noFill/>
        </p:spPr>
        <p:txBody>
          <a:bodyPr wrap="square">
            <a:spAutoFit/>
          </a:bodyPr>
          <a:lstStyle/>
          <a:p>
            <a:pPr algn="ctr"/>
            <a:r>
              <a:rPr lang="en-GB" sz="3200" b="1">
                <a:solidFill>
                  <a:srgbClr val="506D71"/>
                </a:solidFill>
                <a:latin typeface="Arial" panose="020B0604020202020204" pitchFamily="34" charset="0"/>
                <a:ea typeface="Calibri"/>
                <a:cs typeface="Arial" panose="020B0604020202020204" pitchFamily="34" charset="0"/>
                <a:sym typeface="Calibri"/>
              </a:rPr>
              <a:t>O PROJEKTCIE</a:t>
            </a:r>
            <a:endParaRPr lang="en-GB" sz="3200" dirty="0">
              <a:latin typeface="Arial" panose="020B0604020202020204" pitchFamily="34" charset="0"/>
              <a:cs typeface="Arial" panose="020B0604020202020204" pitchFamily="34" charset="0"/>
            </a:endParaRPr>
          </a:p>
        </p:txBody>
      </p:sp>
      <p:pic>
        <p:nvPicPr>
          <p:cNvPr id="6" name="Google Shape;89;p1" descr="Logo, icon, company name&#10;&#10;Description automatically generated">
            <a:extLst>
              <a:ext uri="{FF2B5EF4-FFF2-40B4-BE49-F238E27FC236}">
                <a16:creationId xmlns:a16="http://schemas.microsoft.com/office/drawing/2014/main" id="{247D526B-9835-9F37-323A-692D90669927}"/>
              </a:ext>
            </a:extLst>
          </p:cNvPr>
          <p:cNvPicPr preferRelativeResize="0"/>
          <p:nvPr/>
        </p:nvPicPr>
        <p:blipFill rotWithShape="1">
          <a:blip r:embed="rId2">
            <a:alphaModFix/>
          </a:blip>
          <a:srcRect/>
          <a:stretch/>
        </p:blipFill>
        <p:spPr>
          <a:xfrm>
            <a:off x="15163800" y="428103"/>
            <a:ext cx="1811877" cy="1722925"/>
          </a:xfrm>
          <a:prstGeom prst="rect">
            <a:avLst/>
          </a:prstGeom>
          <a:noFill/>
          <a:ln>
            <a:noFill/>
          </a:ln>
        </p:spPr>
      </p:pic>
      <p:pic>
        <p:nvPicPr>
          <p:cNvPr id="7" name="Google Shape;90;p1" descr="Chart&#10;&#10;Description automatically generated with low confidence">
            <a:extLst>
              <a:ext uri="{FF2B5EF4-FFF2-40B4-BE49-F238E27FC236}">
                <a16:creationId xmlns:a16="http://schemas.microsoft.com/office/drawing/2014/main" id="{F69CBE6F-2405-24CF-225E-218D5670A583}"/>
              </a:ext>
            </a:extLst>
          </p:cNvPr>
          <p:cNvPicPr preferRelativeResize="0">
            <a:picLocks/>
          </p:cNvPicPr>
          <p:nvPr/>
        </p:nvPicPr>
        <p:blipFill rotWithShape="1">
          <a:blip r:embed="rId3">
            <a:alphaModFix/>
          </a:blip>
          <a:srcRect l="31898" t="31543"/>
          <a:stretch/>
        </p:blipFill>
        <p:spPr>
          <a:xfrm>
            <a:off x="9614684" y="8901312"/>
            <a:ext cx="4863315" cy="737988"/>
          </a:xfrm>
          <a:prstGeom prst="rect">
            <a:avLst/>
          </a:prstGeom>
          <a:noFill/>
          <a:ln>
            <a:noFill/>
          </a:ln>
        </p:spPr>
      </p:pic>
      <p:pic>
        <p:nvPicPr>
          <p:cNvPr id="8" name="Picture 21" descr="A close-up of a sign&#10;&#10;Description automatically generated">
            <a:extLst>
              <a:ext uri="{FF2B5EF4-FFF2-40B4-BE49-F238E27FC236}">
                <a16:creationId xmlns:a16="http://schemas.microsoft.com/office/drawing/2014/main" id="{EFFF71FB-2237-7144-A953-E69D497874D1}"/>
              </a:ext>
            </a:extLst>
          </p:cNvPr>
          <p:cNvPicPr>
            <a:picLocks noChangeAspect="1"/>
          </p:cNvPicPr>
          <p:nvPr/>
        </p:nvPicPr>
        <p:blipFill>
          <a:blip r:embed="rId4"/>
          <a:stretch>
            <a:fillRect/>
          </a:stretch>
        </p:blipFill>
        <p:spPr>
          <a:xfrm>
            <a:off x="5638800" y="8901312"/>
            <a:ext cx="3121170" cy="737988"/>
          </a:xfrm>
          <a:prstGeom prst="rect">
            <a:avLst/>
          </a:prstGeom>
        </p:spPr>
      </p:pic>
    </p:spTree>
    <p:extLst>
      <p:ext uri="{BB962C8B-B14F-4D97-AF65-F5344CB8AC3E}">
        <p14:creationId xmlns:p14="http://schemas.microsoft.com/office/powerpoint/2010/main" val="252051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016CB47-C4D4-4332-9ED0-DBB916252F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60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ole tekstowe 4">
            <a:extLst>
              <a:ext uri="{FF2B5EF4-FFF2-40B4-BE49-F238E27FC236}">
                <a16:creationId xmlns:a16="http://schemas.microsoft.com/office/drawing/2014/main" id="{14C02E5A-8612-5B97-5023-5AAA81987278}"/>
              </a:ext>
            </a:extLst>
          </p:cNvPr>
          <p:cNvSpPr txBox="1"/>
          <p:nvPr/>
        </p:nvSpPr>
        <p:spPr>
          <a:xfrm>
            <a:off x="798022" y="5895457"/>
            <a:ext cx="5792940" cy="365586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a:latin typeface="+mj-lt"/>
                <a:ea typeface="+mj-ea"/>
                <a:cs typeface="+mj-cs"/>
                <a:sym typeface="Calibri"/>
              </a:rPr>
              <a:t>O PROJEKTCIE</a:t>
            </a:r>
            <a:endParaRPr lang="en-US" sz="5400">
              <a:latin typeface="+mj-lt"/>
              <a:ea typeface="+mj-ea"/>
              <a:cs typeface="+mj-cs"/>
            </a:endParaRPr>
          </a:p>
        </p:txBody>
      </p:sp>
      <p:sp>
        <p:nvSpPr>
          <p:cNvPr id="15" name="Rectangle 14">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298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833" y="0"/>
            <a:ext cx="16847618" cy="533677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oogle Shape;89;p1" descr="Logo, icon, company name&#10;&#10;Description automatically generated">
            <a:extLst>
              <a:ext uri="{FF2B5EF4-FFF2-40B4-BE49-F238E27FC236}">
                <a16:creationId xmlns:a16="http://schemas.microsoft.com/office/drawing/2014/main" id="{247D526B-9835-9F37-323A-692D90669927}"/>
              </a:ext>
            </a:extLst>
          </p:cNvPr>
          <p:cNvPicPr preferRelativeResize="0"/>
          <p:nvPr/>
        </p:nvPicPr>
        <p:blipFill rotWithShape="1">
          <a:blip r:embed="rId2"/>
          <a:stretch/>
        </p:blipFill>
        <p:spPr>
          <a:xfrm>
            <a:off x="1566030" y="576694"/>
            <a:ext cx="4386223" cy="4216980"/>
          </a:xfrm>
          <a:prstGeom prst="rect">
            <a:avLst/>
          </a:prstGeom>
          <a:noFill/>
        </p:spPr>
      </p:pic>
      <p:pic>
        <p:nvPicPr>
          <p:cNvPr id="8" name="Picture 21" descr="A close-up of a sign&#10;&#10;Description automatically generated">
            <a:extLst>
              <a:ext uri="{FF2B5EF4-FFF2-40B4-BE49-F238E27FC236}">
                <a16:creationId xmlns:a16="http://schemas.microsoft.com/office/drawing/2014/main" id="{EFFF71FB-2237-7144-A953-E69D497874D1}"/>
              </a:ext>
            </a:extLst>
          </p:cNvPr>
          <p:cNvPicPr>
            <a:picLocks noChangeAspect="1"/>
          </p:cNvPicPr>
          <p:nvPr/>
        </p:nvPicPr>
        <p:blipFill>
          <a:blip r:embed="rId3"/>
          <a:stretch>
            <a:fillRect/>
          </a:stretch>
        </p:blipFill>
        <p:spPr>
          <a:xfrm>
            <a:off x="6699594" y="2090787"/>
            <a:ext cx="5005429" cy="1188791"/>
          </a:xfrm>
          <a:prstGeom prst="rect">
            <a:avLst/>
          </a:prstGeom>
        </p:spPr>
      </p:pic>
      <p:pic>
        <p:nvPicPr>
          <p:cNvPr id="7" name="Google Shape;90;p1" descr="Chart&#10;&#10;Description automatically generated with low confidence">
            <a:extLst>
              <a:ext uri="{FF2B5EF4-FFF2-40B4-BE49-F238E27FC236}">
                <a16:creationId xmlns:a16="http://schemas.microsoft.com/office/drawing/2014/main" id="{F69CBE6F-2405-24CF-225E-218D5670A583}"/>
              </a:ext>
            </a:extLst>
          </p:cNvPr>
          <p:cNvPicPr preferRelativeResize="0">
            <a:picLocks/>
          </p:cNvPicPr>
          <p:nvPr/>
        </p:nvPicPr>
        <p:blipFill rotWithShape="1">
          <a:blip r:embed="rId4"/>
          <a:srcRect l="31898" t="31543"/>
          <a:stretch/>
        </p:blipFill>
        <p:spPr>
          <a:xfrm>
            <a:off x="12143634" y="2251214"/>
            <a:ext cx="5005429" cy="867938"/>
          </a:xfrm>
          <a:prstGeom prst="rect">
            <a:avLst/>
          </a:prstGeom>
          <a:noFill/>
        </p:spPr>
      </p:pic>
      <p:sp>
        <p:nvSpPr>
          <p:cNvPr id="19" name="Rectangle 18">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453019" y="7689101"/>
            <a:ext cx="3291840" cy="685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4D420A0-4775-03B1-D6DC-1F7D3E7AC72F}"/>
              </a:ext>
            </a:extLst>
          </p:cNvPr>
          <p:cNvSpPr txBox="1"/>
          <p:nvPr/>
        </p:nvSpPr>
        <p:spPr>
          <a:xfrm>
            <a:off x="7744078" y="5895457"/>
            <a:ext cx="9880373" cy="365586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300" b="1"/>
              <a:t>GŁÓWNE REZULTATY: </a:t>
            </a:r>
          </a:p>
          <a:p>
            <a:pPr marL="285750" indent="-228600">
              <a:lnSpc>
                <a:spcPct val="90000"/>
              </a:lnSpc>
              <a:spcAft>
                <a:spcPts val="600"/>
              </a:spcAft>
              <a:buFont typeface="Arial" panose="020B0604020202020204" pitchFamily="34" charset="0"/>
              <a:buChar char="•"/>
            </a:pPr>
            <a:r>
              <a:rPr lang="en-US" sz="2300"/>
              <a:t>1 innowacyjna metoda pracy mediatora wielokulturowego na podst. metody AUTPOST (program dla mediatorów transformatywnych, wielokulturowych) </a:t>
            </a:r>
          </a:p>
          <a:p>
            <a:pPr marL="285750" indent="-228600">
              <a:lnSpc>
                <a:spcPct val="90000"/>
              </a:lnSpc>
              <a:spcAft>
                <a:spcPts val="600"/>
              </a:spcAft>
              <a:buFont typeface="Arial" panose="020B0604020202020204" pitchFamily="34" charset="0"/>
              <a:buChar char="•"/>
            </a:pPr>
            <a:r>
              <a:rPr lang="en-US" sz="2300"/>
              <a:t>1 rekomendacje dla mediatorów wielokulturowych (w oparciu o europejskie praktyki) </a:t>
            </a:r>
          </a:p>
          <a:p>
            <a:pPr marL="285750" indent="-228600">
              <a:lnSpc>
                <a:spcPct val="90000"/>
              </a:lnSpc>
              <a:spcAft>
                <a:spcPts val="600"/>
              </a:spcAft>
              <a:buFont typeface="Arial" panose="020B0604020202020204" pitchFamily="34" charset="0"/>
              <a:buChar char="•"/>
            </a:pPr>
            <a:r>
              <a:rPr lang="en-US" sz="2300"/>
              <a:t>1 modelowy kodeks pracy mediatora, opis zawodu, zadań zawodowych,</a:t>
            </a:r>
          </a:p>
          <a:p>
            <a:pPr marL="285750" indent="-228600">
              <a:lnSpc>
                <a:spcPct val="90000"/>
              </a:lnSpc>
              <a:spcAft>
                <a:spcPts val="600"/>
              </a:spcAft>
              <a:buFont typeface="Arial" panose="020B0604020202020204" pitchFamily="34" charset="0"/>
              <a:buChar char="•"/>
            </a:pPr>
            <a:r>
              <a:rPr lang="en-US" sz="2300"/>
              <a:t>Min. 6 zestawów edukacyjnych (scenariusze rozmów mediacyjnych, prezentacje multimedialne, case study z mediacji międzynarodowych budowanie roli zawodu mediatora wielokulturowego w krajach UE</a:t>
            </a:r>
          </a:p>
        </p:txBody>
      </p:sp>
    </p:spTree>
    <p:extLst>
      <p:ext uri="{BB962C8B-B14F-4D97-AF65-F5344CB8AC3E}">
        <p14:creationId xmlns:p14="http://schemas.microsoft.com/office/powerpoint/2010/main" val="35452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A poster with a picture of a person&#10;&#10;Description automatically generated">
            <a:extLst>
              <a:ext uri="{FF2B5EF4-FFF2-40B4-BE49-F238E27FC236}">
                <a16:creationId xmlns:a16="http://schemas.microsoft.com/office/drawing/2014/main" id="{7B401B52-0FC7-4399-1348-5E93D9A8D047}"/>
              </a:ext>
            </a:extLst>
          </p:cNvPr>
          <p:cNvPicPr>
            <a:picLocks noChangeAspect="1"/>
          </p:cNvPicPr>
          <p:nvPr/>
        </p:nvPicPr>
        <p:blipFill>
          <a:blip r:embed="rId2"/>
          <a:stretch>
            <a:fillRect/>
          </a:stretch>
        </p:blipFill>
        <p:spPr>
          <a:xfrm>
            <a:off x="4114800" y="1333500"/>
            <a:ext cx="9753600" cy="8176423"/>
          </a:xfrm>
          <a:prstGeom prst="rect">
            <a:avLst/>
          </a:prstGeom>
        </p:spPr>
      </p:pic>
    </p:spTree>
    <p:extLst>
      <p:ext uri="{BB962C8B-B14F-4D97-AF65-F5344CB8AC3E}">
        <p14:creationId xmlns:p14="http://schemas.microsoft.com/office/powerpoint/2010/main" val="32558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1212774" y="2631195"/>
            <a:ext cx="3581400" cy="1409832"/>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6000" b="1" kern="1200" spc="-83" dirty="0">
                <a:solidFill>
                  <a:schemeClr val="tx1"/>
                </a:solidFill>
                <a:latin typeface="+mj-lt"/>
                <a:ea typeface="+mj-ea"/>
                <a:cs typeface="+mj-cs"/>
              </a:rPr>
              <a:t>CASE STUDY</a:t>
            </a:r>
          </a:p>
          <a:p>
            <a:pPr>
              <a:lnSpc>
                <a:spcPct val="90000"/>
              </a:lnSpc>
              <a:spcBef>
                <a:spcPct val="0"/>
              </a:spcBef>
              <a:spcAft>
                <a:spcPts val="600"/>
              </a:spcAft>
            </a:pPr>
            <a:endParaRPr lang="en-US" sz="6000" kern="1200" spc="-83" dirty="0">
              <a:solidFill>
                <a:schemeClr val="tx1"/>
              </a:solidFill>
              <a:latin typeface="+mj-lt"/>
              <a:ea typeface="+mj-ea"/>
              <a:cs typeface="+mj-cs"/>
            </a:endParaRPr>
          </a:p>
          <a:p>
            <a:pPr>
              <a:lnSpc>
                <a:spcPct val="90000"/>
              </a:lnSpc>
              <a:spcBef>
                <a:spcPct val="0"/>
              </a:spcBef>
              <a:spcAft>
                <a:spcPts val="600"/>
              </a:spcAft>
            </a:pPr>
            <a:endParaRPr lang="en-US" sz="6000" kern="1200" spc="-83" dirty="0">
              <a:solidFill>
                <a:schemeClr val="tx1"/>
              </a:solidFill>
              <a:latin typeface="+mj-lt"/>
              <a:ea typeface="+mj-ea"/>
              <a:cs typeface="+mj-cs"/>
            </a:endParaRPr>
          </a:p>
        </p:txBody>
      </p:sp>
      <p:pic>
        <p:nvPicPr>
          <p:cNvPr id="14" name="Graphic 13" descr="Marketing">
            <a:extLst>
              <a:ext uri="{FF2B5EF4-FFF2-40B4-BE49-F238E27FC236}">
                <a16:creationId xmlns:a16="http://schemas.microsoft.com/office/drawing/2014/main" id="{852E80AA-091B-4B0D-8460-E9537CF3B5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62146" y="1224505"/>
            <a:ext cx="7837991" cy="7837991"/>
          </a:xfrm>
          <a:prstGeom prst="rect">
            <a:avLst/>
          </a:prstGeom>
        </p:spPr>
      </p:pic>
      <p:pic>
        <p:nvPicPr>
          <p:cNvPr id="9" name="Google Shape;89;p1" descr="Logo, icon, company name&#10;&#10;Description automatically generated">
            <a:extLst>
              <a:ext uri="{FF2B5EF4-FFF2-40B4-BE49-F238E27FC236}">
                <a16:creationId xmlns:a16="http://schemas.microsoft.com/office/drawing/2014/main" id="{AA4BD313-E218-BFCE-0204-6311AC8283EE}"/>
              </a:ext>
            </a:extLst>
          </p:cNvPr>
          <p:cNvPicPr preferRelativeResize="0"/>
          <p:nvPr/>
        </p:nvPicPr>
        <p:blipFill rotWithShape="1">
          <a:blip r:embed="rId4">
            <a:alphaModFix/>
          </a:blip>
          <a:srcRect/>
          <a:stretch/>
        </p:blipFill>
        <p:spPr>
          <a:xfrm>
            <a:off x="15163800" y="428103"/>
            <a:ext cx="1811877" cy="1722925"/>
          </a:xfrm>
          <a:prstGeom prst="rect">
            <a:avLst/>
          </a:prstGeom>
          <a:noFill/>
          <a:ln>
            <a:noFill/>
          </a:ln>
        </p:spPr>
      </p:pic>
      <p:sp>
        <p:nvSpPr>
          <p:cNvPr id="4" name="pole tekstowe 3">
            <a:extLst>
              <a:ext uri="{FF2B5EF4-FFF2-40B4-BE49-F238E27FC236}">
                <a16:creationId xmlns:a16="http://schemas.microsoft.com/office/drawing/2014/main" id="{862A80E6-DC73-2697-303A-5A5B185D8EB2}"/>
              </a:ext>
            </a:extLst>
          </p:cNvPr>
          <p:cNvSpPr txBox="1"/>
          <p:nvPr/>
        </p:nvSpPr>
        <p:spPr>
          <a:xfrm>
            <a:off x="4310543" y="1408137"/>
            <a:ext cx="9144000" cy="461665"/>
          </a:xfrm>
          <a:prstGeom prst="rect">
            <a:avLst/>
          </a:prstGeom>
          <a:noFill/>
        </p:spPr>
        <p:txBody>
          <a:bodyPr wrap="square">
            <a:spAutoFit/>
          </a:bodyPr>
          <a:lstStyle/>
          <a:p>
            <a:pPr algn="l"/>
            <a:r>
              <a:rPr lang="pl-PL" sz="2400" b="0" i="0" dirty="0">
                <a:solidFill>
                  <a:srgbClr val="222222"/>
                </a:solidFill>
                <a:effectLst/>
                <a:latin typeface="Poppins" panose="00000500000000000000" pitchFamily="2" charset="0"/>
              </a:rPr>
              <a:t>Integracja międzykulturowa – a na co to komu?</a:t>
            </a:r>
          </a:p>
        </p:txBody>
      </p:sp>
      <p:sp>
        <p:nvSpPr>
          <p:cNvPr id="7" name="pole tekstowe 6">
            <a:extLst>
              <a:ext uri="{FF2B5EF4-FFF2-40B4-BE49-F238E27FC236}">
                <a16:creationId xmlns:a16="http://schemas.microsoft.com/office/drawing/2014/main" id="{716694AB-2980-59BF-465B-59145598F51D}"/>
              </a:ext>
            </a:extLst>
          </p:cNvPr>
          <p:cNvSpPr txBox="1"/>
          <p:nvPr/>
        </p:nvSpPr>
        <p:spPr>
          <a:xfrm>
            <a:off x="4310543" y="2260156"/>
            <a:ext cx="9144000" cy="1200329"/>
          </a:xfrm>
          <a:prstGeom prst="rect">
            <a:avLst/>
          </a:prstGeom>
          <a:noFill/>
        </p:spPr>
        <p:txBody>
          <a:bodyPr wrap="square">
            <a:spAutoFit/>
          </a:bodyPr>
          <a:lstStyle/>
          <a:p>
            <a:r>
              <a:rPr lang="pl-PL" sz="2400" b="1" i="1" dirty="0">
                <a:solidFill>
                  <a:srgbClr val="222222"/>
                </a:solidFill>
                <a:effectLst/>
                <a:latin typeface="Alegreya"/>
              </a:rPr>
              <a:t>Podróżowanie jest fatalne w skutkach dla uprzedzeń, fanatyzmu i zaściankowości.” </a:t>
            </a:r>
            <a:br>
              <a:rPr lang="pl-PL" sz="2400" dirty="0"/>
            </a:br>
            <a:r>
              <a:rPr lang="pl-PL" sz="2400" b="1" i="1" dirty="0">
                <a:solidFill>
                  <a:srgbClr val="222222"/>
                </a:solidFill>
                <a:effectLst/>
                <a:latin typeface="Alegreya"/>
              </a:rPr>
              <a:t> Mark Twain</a:t>
            </a:r>
            <a:endParaRPr lang="pl-PL" sz="2400" dirty="0"/>
          </a:p>
        </p:txBody>
      </p:sp>
      <p:sp>
        <p:nvSpPr>
          <p:cNvPr id="11" name="pole tekstowe 10">
            <a:extLst>
              <a:ext uri="{FF2B5EF4-FFF2-40B4-BE49-F238E27FC236}">
                <a16:creationId xmlns:a16="http://schemas.microsoft.com/office/drawing/2014/main" id="{E66F1636-9CFA-D599-D181-7BEE2DD09D49}"/>
              </a:ext>
            </a:extLst>
          </p:cNvPr>
          <p:cNvSpPr txBox="1"/>
          <p:nvPr/>
        </p:nvSpPr>
        <p:spPr>
          <a:xfrm>
            <a:off x="1981200" y="3573840"/>
            <a:ext cx="13411200" cy="4832092"/>
          </a:xfrm>
          <a:prstGeom prst="rect">
            <a:avLst/>
          </a:prstGeom>
          <a:noFill/>
        </p:spPr>
        <p:txBody>
          <a:bodyPr wrap="square">
            <a:spAutoFit/>
          </a:bodyPr>
          <a:lstStyle/>
          <a:p>
            <a:r>
              <a:rPr lang="pl-PL" sz="2800" b="0" i="0" dirty="0">
                <a:solidFill>
                  <a:srgbClr val="222222"/>
                </a:solidFill>
                <a:effectLst/>
                <a:latin typeface="Alegreya"/>
              </a:rPr>
              <a:t>Jeszcze kilka lat temu, gdyby ktoś mi powiedział, że prawie każdą wolną chwilę będę spędzać na rozmowach po angielsku, nauce innych ludzi polskich zwyczajów, oprowadzaniu ludzi zza granicy po mieście, pisaniu przewodników dla obcokrajowców mieszkających w Polsce, nie uwierzyłabym . Ja? </a:t>
            </a:r>
            <a:r>
              <a:rPr lang="pl-PL" sz="2800" b="0" i="0" dirty="0" err="1">
                <a:solidFill>
                  <a:srgbClr val="222222"/>
                </a:solidFill>
                <a:effectLst/>
                <a:latin typeface="Alegreya"/>
              </a:rPr>
              <a:t>Spoko,za</a:t>
            </a:r>
            <a:r>
              <a:rPr lang="pl-PL" sz="2800" b="0" i="0" dirty="0">
                <a:solidFill>
                  <a:srgbClr val="222222"/>
                </a:solidFill>
                <a:effectLst/>
                <a:latin typeface="Alegreya"/>
              </a:rPr>
              <a:t> granicę jeździć sobie mogę, użyczać noclegu w ramach couchsurfingu też, ale żeby tak codziennie? Rozmawiać w obcym języku? Przecież to nawet pożartować nie można. Nieco sceptycznie podchodziłam do tego typu wizji. A jednak. Życie pokazało, że ten angielski jednak okazał się bardzo użyteczny przy codziennych rozmowach i nie tylko. Okazało się, że to jest coś, co naprawdę sprawia mi wielką przyjemność! Długie rozmowy o kulturach, różnicach, jedzeniu, zwyczajach. Mogłabym to robić </a:t>
            </a:r>
            <a:r>
              <a:rPr lang="pl-PL" sz="2800" b="0" i="0" dirty="0" err="1">
                <a:solidFill>
                  <a:srgbClr val="222222"/>
                </a:solidFill>
                <a:effectLst/>
                <a:latin typeface="Alegreya"/>
              </a:rPr>
              <a:t>godzinami,a</a:t>
            </a:r>
            <a:r>
              <a:rPr lang="pl-PL" sz="2800" b="0" i="0" dirty="0">
                <a:solidFill>
                  <a:srgbClr val="222222"/>
                </a:solidFill>
                <a:effectLst/>
                <a:latin typeface="Alegreya"/>
              </a:rPr>
              <a:t>  przy okazji dzielić się tym, co ja mam – wiedzą o moim kraju i chęcią dzielenia się nią. To wynika z kilku przyczyn. Podróże i Erasmus to główne z nich.</a:t>
            </a:r>
            <a:endParaRPr lang="pl-PL"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4CBC69AF-AE9D-43C7-A183-244646418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14" descr="Wiele znaków zapytania na czarnym tle">
            <a:extLst>
              <a:ext uri="{FF2B5EF4-FFF2-40B4-BE49-F238E27FC236}">
                <a16:creationId xmlns:a16="http://schemas.microsoft.com/office/drawing/2014/main" id="{5C9145E9-A427-1476-B289-02DF4AC0A377}"/>
              </a:ext>
            </a:extLst>
          </p:cNvPr>
          <p:cNvPicPr>
            <a:picLocks noChangeAspect="1"/>
          </p:cNvPicPr>
          <p:nvPr/>
        </p:nvPicPr>
        <p:blipFill rotWithShape="1">
          <a:blip r:embed="rId2"/>
          <a:srcRect l="55727"/>
          <a:stretch/>
        </p:blipFill>
        <p:spPr>
          <a:xfrm>
            <a:off x="20" y="10"/>
            <a:ext cx="7466056" cy="10286990"/>
          </a:xfrm>
          <a:prstGeom prst="rect">
            <a:avLst/>
          </a:prstGeom>
        </p:spPr>
      </p:pic>
      <p:pic>
        <p:nvPicPr>
          <p:cNvPr id="4" name="Google Shape;89;p1" descr="Logo, icon, company name&#10;&#10;Description automatically generated">
            <a:extLst>
              <a:ext uri="{FF2B5EF4-FFF2-40B4-BE49-F238E27FC236}">
                <a16:creationId xmlns:a16="http://schemas.microsoft.com/office/drawing/2014/main" id="{7C75EE79-BE42-B234-C578-8D3CDD280EDC}"/>
              </a:ext>
            </a:extLst>
          </p:cNvPr>
          <p:cNvPicPr preferRelativeResize="0"/>
          <p:nvPr/>
        </p:nvPicPr>
        <p:blipFill rotWithShape="1">
          <a:blip r:embed="rId3"/>
          <a:srcRect t="984" r="-1" b="144"/>
          <a:stretch/>
        </p:blipFill>
        <p:spPr>
          <a:xfrm>
            <a:off x="7466076" y="10"/>
            <a:ext cx="10821924" cy="10286990"/>
          </a:xfrm>
          <a:prstGeom prst="rect">
            <a:avLst/>
          </a:prstGeom>
          <a:noFill/>
        </p:spPr>
      </p:pic>
      <p:sp>
        <p:nvSpPr>
          <p:cNvPr id="47" name="Rectangle 46">
            <a:extLst>
              <a:ext uri="{FF2B5EF4-FFF2-40B4-BE49-F238E27FC236}">
                <a16:creationId xmlns:a16="http://schemas.microsoft.com/office/drawing/2014/main" id="{BE64232A-D912-4882-BF58-104918115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4000" y="6328357"/>
            <a:ext cx="8438794" cy="3133976"/>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E8E4E9D8-6D9C-4646-83A2-11844D84E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8361" y="5814007"/>
            <a:ext cx="7272337" cy="10287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2"/>
          <p:cNvSpPr txBox="1"/>
          <p:nvPr/>
        </p:nvSpPr>
        <p:spPr>
          <a:xfrm>
            <a:off x="10159137" y="5923735"/>
            <a:ext cx="6486526" cy="80924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100" kern="1200">
                <a:solidFill>
                  <a:schemeClr val="bg1"/>
                </a:solidFill>
                <a:latin typeface="+mj-lt"/>
                <a:ea typeface="+mj-ea"/>
                <a:cs typeface="+mj-cs"/>
              </a:rPr>
              <a:t>Dyskusja w grupach </a:t>
            </a:r>
          </a:p>
        </p:txBody>
      </p:sp>
      <p:sp>
        <p:nvSpPr>
          <p:cNvPr id="3" name="TextBox 3"/>
          <p:cNvSpPr txBox="1"/>
          <p:nvPr/>
        </p:nvSpPr>
        <p:spPr>
          <a:xfrm>
            <a:off x="9646707" y="7045947"/>
            <a:ext cx="7560051" cy="2153412"/>
          </a:xfrm>
          <a:prstGeom prst="rect">
            <a:avLst/>
          </a:prstGeom>
        </p:spPr>
        <p:txBody>
          <a:bodyPr vert="horz" lIns="91440" tIns="45720" rIns="91440" bIns="45720" rtlCol="0" anchor="ctr">
            <a:normAutofit/>
          </a:bodyPr>
          <a:lstStyle/>
          <a:p>
            <a:pPr indent="-228600" algn="ctr">
              <a:lnSpc>
                <a:spcPct val="90000"/>
              </a:lnSpc>
              <a:spcBef>
                <a:spcPct val="0"/>
              </a:spcBef>
              <a:spcAft>
                <a:spcPts val="600"/>
              </a:spcAft>
              <a:buFont typeface="Arial" panose="020B0604020202020204" pitchFamily="34" charset="0"/>
              <a:buChar char="•"/>
            </a:pPr>
            <a:r>
              <a:rPr lang="en-US" sz="2600"/>
              <a:t>Przedyskutujcie w grupie co dają Tobie podróże , w jaki sposób mowa ciała może doprowadzić do konfliktu międzykulturowego.</a:t>
            </a:r>
            <a:endParaRPr lang="en-US" sz="2600" spc="-83"/>
          </a:p>
        </p:txBody>
      </p:sp>
    </p:spTree>
    <p:extLst>
      <p:ext uri="{BB962C8B-B14F-4D97-AF65-F5344CB8AC3E}">
        <p14:creationId xmlns:p14="http://schemas.microsoft.com/office/powerpoint/2010/main" val="164656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13246" y="916092"/>
            <a:ext cx="1139427" cy="8566447"/>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16655" y="514618"/>
            <a:ext cx="723981" cy="8282121"/>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Shape 18">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7" y="510636"/>
            <a:ext cx="6945208" cy="7898692"/>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oogle Shape;89;p1" descr="Logo, icon, company name&#10;&#10;Description automatically generated">
            <a:extLst>
              <a:ext uri="{FF2B5EF4-FFF2-40B4-BE49-F238E27FC236}">
                <a16:creationId xmlns:a16="http://schemas.microsoft.com/office/drawing/2014/main" id="{D8AE11F9-D239-D790-6CCF-90C6D76DEFDB}"/>
              </a:ext>
            </a:extLst>
          </p:cNvPr>
          <p:cNvPicPr preferRelativeResize="0"/>
          <p:nvPr/>
        </p:nvPicPr>
        <p:blipFill rotWithShape="1">
          <a:blip r:embed="rId2"/>
          <a:stretch/>
        </p:blipFill>
        <p:spPr>
          <a:xfrm>
            <a:off x="956064" y="2060028"/>
            <a:ext cx="5014803" cy="4821305"/>
          </a:xfrm>
          <a:prstGeom prst="rect">
            <a:avLst/>
          </a:prstGeom>
          <a:noFill/>
        </p:spPr>
      </p:pic>
      <p:sp>
        <p:nvSpPr>
          <p:cNvPr id="21" name="Freeform: Shape 20">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52670" y="1607344"/>
            <a:ext cx="10935327" cy="7863447"/>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3">
            <a:extLst>
              <a:ext uri="{FF2B5EF4-FFF2-40B4-BE49-F238E27FC236}">
                <a16:creationId xmlns:a16="http://schemas.microsoft.com/office/drawing/2014/main" id="{B6AB761C-5FD2-AD0F-D4C5-9FEF1177F44C}"/>
              </a:ext>
            </a:extLst>
          </p:cNvPr>
          <p:cNvPicPr>
            <a:picLocks noChangeAspect="1"/>
          </p:cNvPicPr>
          <p:nvPr/>
        </p:nvPicPr>
        <p:blipFill>
          <a:blip r:embed="rId3"/>
          <a:stretch>
            <a:fillRect/>
          </a:stretch>
        </p:blipFill>
        <p:spPr>
          <a:xfrm>
            <a:off x="8317866" y="2849839"/>
            <a:ext cx="9031095" cy="5396080"/>
          </a:xfrm>
          <a:prstGeom prst="rect">
            <a:avLst/>
          </a:prstGeom>
        </p:spPr>
      </p:pic>
    </p:spTree>
    <p:extLst>
      <p:ext uri="{BB962C8B-B14F-4D97-AF65-F5344CB8AC3E}">
        <p14:creationId xmlns:p14="http://schemas.microsoft.com/office/powerpoint/2010/main" val="799924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7C5F937-FDA4-49FD-A135-03738460F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515E37C-522A-423F-B958-36BF66141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946404" y="6844284"/>
            <a:ext cx="5129784" cy="24003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7200" kern="1200">
                <a:solidFill>
                  <a:srgbClr val="FFFFFF"/>
                </a:solidFill>
                <a:latin typeface="+mj-lt"/>
                <a:ea typeface="+mj-ea"/>
                <a:cs typeface="+mj-cs"/>
              </a:rPr>
              <a:t>Dyskusja w grupach </a:t>
            </a:r>
          </a:p>
        </p:txBody>
      </p:sp>
      <p:pic>
        <p:nvPicPr>
          <p:cNvPr id="25" name="Picture 14" descr="Wiele znaków zapytania na czarnym tle">
            <a:extLst>
              <a:ext uri="{FF2B5EF4-FFF2-40B4-BE49-F238E27FC236}">
                <a16:creationId xmlns:a16="http://schemas.microsoft.com/office/drawing/2014/main" id="{5C9145E9-A427-1476-B289-02DF4AC0A377}"/>
              </a:ext>
            </a:extLst>
          </p:cNvPr>
          <p:cNvPicPr>
            <a:picLocks noChangeAspect="1"/>
          </p:cNvPicPr>
          <p:nvPr/>
        </p:nvPicPr>
        <p:blipFill rotWithShape="1">
          <a:blip r:embed="rId2"/>
          <a:srcRect l="11384" r="1" b="1"/>
          <a:stretch/>
        </p:blipFill>
        <p:spPr>
          <a:xfrm>
            <a:off x="20" y="10"/>
            <a:ext cx="9143980" cy="6294411"/>
          </a:xfrm>
          <a:custGeom>
            <a:avLst/>
            <a:gdLst/>
            <a:ahLst/>
            <a:cxnLst/>
            <a:rect l="l" t="t" r="r" b="b"/>
            <a:pathLst>
              <a:path w="6005375" h="4196281">
                <a:moveTo>
                  <a:pt x="0" y="0"/>
                </a:moveTo>
                <a:lnTo>
                  <a:pt x="6000673" y="0"/>
                </a:lnTo>
                <a:lnTo>
                  <a:pt x="5998730" y="19709"/>
                </a:lnTo>
                <a:cubicBezTo>
                  <a:pt x="6001245" y="280059"/>
                  <a:pt x="5986414" y="540409"/>
                  <a:pt x="5999656" y="800631"/>
                </a:cubicBezTo>
                <a:cubicBezTo>
                  <a:pt x="6009854"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2" y="3561638"/>
                  <a:pt x="5989196" y="3805463"/>
                </a:cubicBezTo>
                <a:cubicBezTo>
                  <a:pt x="5985594" y="3872508"/>
                  <a:pt x="5984647" y="3939633"/>
                  <a:pt x="5986348" y="4006695"/>
                </a:cubicBezTo>
                <a:lnTo>
                  <a:pt x="5997254" y="4174633"/>
                </a:lnTo>
                <a:lnTo>
                  <a:pt x="5951600" y="4176620"/>
                </a:lnTo>
                <a:cubicBezTo>
                  <a:pt x="5886701" y="4176651"/>
                  <a:pt x="5821787" y="4174749"/>
                  <a:pt x="5756904" y="4173480"/>
                </a:cubicBezTo>
                <a:cubicBezTo>
                  <a:pt x="5518558" y="4169040"/>
                  <a:pt x="5280085" y="4173480"/>
                  <a:pt x="5042246" y="4150774"/>
                </a:cubicBezTo>
                <a:cubicBezTo>
                  <a:pt x="4977617" y="4144622"/>
                  <a:pt x="4912545" y="4140690"/>
                  <a:pt x="4847599" y="4141467"/>
                </a:cubicBezTo>
                <a:cubicBezTo>
                  <a:pt x="4782654" y="4142244"/>
                  <a:pt x="4717834" y="4147730"/>
                  <a:pt x="4653712" y="4160414"/>
                </a:cubicBezTo>
                <a:cubicBezTo>
                  <a:pt x="4446570" y="4200625"/>
                  <a:pt x="4238795" y="4203162"/>
                  <a:pt x="4029496" y="4186925"/>
                </a:cubicBezTo>
                <a:cubicBezTo>
                  <a:pt x="3943620" y="4180203"/>
                  <a:pt x="3857745" y="4169040"/>
                  <a:pt x="3771488" y="4171196"/>
                </a:cubicBezTo>
                <a:cubicBezTo>
                  <a:pt x="3623584" y="4175129"/>
                  <a:pt x="3475553" y="4167137"/>
                  <a:pt x="3327522" y="4169167"/>
                </a:cubicBezTo>
                <a:cubicBezTo>
                  <a:pt x="3323527" y="4169738"/>
                  <a:pt x="3319442" y="4169205"/>
                  <a:pt x="3315726" y="4167645"/>
                </a:cubicBezTo>
                <a:cubicBezTo>
                  <a:pt x="3278940" y="4142402"/>
                  <a:pt x="3238602" y="4152169"/>
                  <a:pt x="3200548" y="4158765"/>
                </a:cubicBezTo>
                <a:cubicBezTo>
                  <a:pt x="3074081" y="4180710"/>
                  <a:pt x="2947741" y="4191492"/>
                  <a:pt x="2819245" y="4174494"/>
                </a:cubicBezTo>
                <a:cubicBezTo>
                  <a:pt x="2696545" y="4156698"/>
                  <a:pt x="2572095" y="4154478"/>
                  <a:pt x="2448850" y="4167898"/>
                </a:cubicBezTo>
                <a:cubicBezTo>
                  <a:pt x="2279382" y="4187687"/>
                  <a:pt x="2110548" y="4183501"/>
                  <a:pt x="1941461" y="4167898"/>
                </a:cubicBezTo>
                <a:cubicBezTo>
                  <a:pt x="1872836" y="4161556"/>
                  <a:pt x="1803197" y="4150774"/>
                  <a:pt x="1735207" y="4166630"/>
                </a:cubicBezTo>
                <a:cubicBezTo>
                  <a:pt x="1651488" y="4186038"/>
                  <a:pt x="1568022" y="4179695"/>
                  <a:pt x="1484049" y="4175382"/>
                </a:cubicBezTo>
                <a:cubicBezTo>
                  <a:pt x="1377751" y="4169801"/>
                  <a:pt x="1271707" y="4153692"/>
                  <a:pt x="1165028" y="4166376"/>
                </a:cubicBezTo>
                <a:cubicBezTo>
                  <a:pt x="1115684" y="4172211"/>
                  <a:pt x="1066721" y="4181471"/>
                  <a:pt x="1016743" y="4179061"/>
                </a:cubicBezTo>
                <a:cubicBezTo>
                  <a:pt x="878480" y="4172719"/>
                  <a:pt x="740343" y="4165235"/>
                  <a:pt x="601825" y="4166376"/>
                </a:cubicBezTo>
                <a:cubicBezTo>
                  <a:pt x="543856" y="4166757"/>
                  <a:pt x="486267" y="4168659"/>
                  <a:pt x="428552" y="4172845"/>
                </a:cubicBezTo>
                <a:cubicBezTo>
                  <a:pt x="320858" y="4180710"/>
                  <a:pt x="213545" y="4170055"/>
                  <a:pt x="106233" y="4166249"/>
                </a:cubicBezTo>
                <a:lnTo>
                  <a:pt x="0" y="4171008"/>
                </a:lnTo>
                <a:close/>
              </a:path>
            </a:pathLst>
          </a:custGeom>
        </p:spPr>
      </p:pic>
      <p:pic>
        <p:nvPicPr>
          <p:cNvPr id="4" name="Google Shape;89;p1" descr="Logo, icon, company name&#10;&#10;Description automatically generated">
            <a:extLst>
              <a:ext uri="{FF2B5EF4-FFF2-40B4-BE49-F238E27FC236}">
                <a16:creationId xmlns:a16="http://schemas.microsoft.com/office/drawing/2014/main" id="{7C75EE79-BE42-B234-C578-8D3CDD280EDC}"/>
              </a:ext>
            </a:extLst>
          </p:cNvPr>
          <p:cNvPicPr preferRelativeResize="0"/>
          <p:nvPr/>
        </p:nvPicPr>
        <p:blipFill rotWithShape="1">
          <a:blip r:embed="rId3"/>
          <a:srcRect t="15135" r="-1" b="14294"/>
          <a:stretch/>
        </p:blipFill>
        <p:spPr>
          <a:xfrm>
            <a:off x="9029700" y="-1"/>
            <a:ext cx="9258289" cy="6281507"/>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a:noFill/>
        </p:spPr>
      </p:pic>
      <p:sp>
        <p:nvSpPr>
          <p:cNvPr id="49" name="sketch line">
            <a:extLst>
              <a:ext uri="{FF2B5EF4-FFF2-40B4-BE49-F238E27FC236}">
                <a16:creationId xmlns:a16="http://schemas.microsoft.com/office/drawing/2014/main" id="{C125E75E-F290-415E-9397-4DAC206C5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35523" y="7996428"/>
            <a:ext cx="2331720" cy="27432"/>
          </a:xfrm>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 name="connsiteX0" fmla="*/ 0 w 2331720"/>
              <a:gd name="connsiteY0" fmla="*/ 0 h 27432"/>
              <a:gd name="connsiteX1" fmla="*/ 559613 w 2331720"/>
              <a:gd name="connsiteY1" fmla="*/ 0 h 27432"/>
              <a:gd name="connsiteX2" fmla="*/ 1072591 w 2331720"/>
              <a:gd name="connsiteY2" fmla="*/ 0 h 27432"/>
              <a:gd name="connsiteX3" fmla="*/ 1702156 w 2331720"/>
              <a:gd name="connsiteY3" fmla="*/ 0 h 27432"/>
              <a:gd name="connsiteX4" fmla="*/ 2331720 w 2331720"/>
              <a:gd name="connsiteY4" fmla="*/ 0 h 27432"/>
              <a:gd name="connsiteX5" fmla="*/ 2331720 w 2331720"/>
              <a:gd name="connsiteY5" fmla="*/ 27432 h 27432"/>
              <a:gd name="connsiteX6" fmla="*/ 1795424 w 2331720"/>
              <a:gd name="connsiteY6" fmla="*/ 27432 h 27432"/>
              <a:gd name="connsiteX7" fmla="*/ 1259129 w 2331720"/>
              <a:gd name="connsiteY7" fmla="*/ 27432 h 27432"/>
              <a:gd name="connsiteX8" fmla="*/ 629564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204229" y="2524"/>
                  <a:pt x="390849" y="4191"/>
                  <a:pt x="559613" y="0"/>
                </a:cubicBezTo>
                <a:cubicBezTo>
                  <a:pt x="763804" y="-26093"/>
                  <a:pt x="914900" y="-32888"/>
                  <a:pt x="1142543" y="0"/>
                </a:cubicBezTo>
                <a:cubicBezTo>
                  <a:pt x="1358024" y="12106"/>
                  <a:pt x="1483304" y="11161"/>
                  <a:pt x="1725473" y="0"/>
                </a:cubicBezTo>
                <a:cubicBezTo>
                  <a:pt x="1928919" y="-18629"/>
                  <a:pt x="2081056" y="-42212"/>
                  <a:pt x="2331720" y="0"/>
                </a:cubicBezTo>
                <a:cubicBezTo>
                  <a:pt x="2332039" y="10922"/>
                  <a:pt x="2331020" y="14917"/>
                  <a:pt x="2331720" y="27432"/>
                </a:cubicBezTo>
                <a:cubicBezTo>
                  <a:pt x="2104716" y="53790"/>
                  <a:pt x="2045105" y="37124"/>
                  <a:pt x="1748790" y="27432"/>
                </a:cubicBezTo>
                <a:cubicBezTo>
                  <a:pt x="1458136" y="26678"/>
                  <a:pt x="1440477" y="14844"/>
                  <a:pt x="1212494" y="27432"/>
                </a:cubicBezTo>
                <a:cubicBezTo>
                  <a:pt x="987974" y="38903"/>
                  <a:pt x="926677" y="34552"/>
                  <a:pt x="676199" y="27432"/>
                </a:cubicBezTo>
                <a:cubicBezTo>
                  <a:pt x="434352" y="57919"/>
                  <a:pt x="175213" y="8793"/>
                  <a:pt x="0" y="27432"/>
                </a:cubicBezTo>
                <a:cubicBezTo>
                  <a:pt x="-1043" y="16813"/>
                  <a:pt x="-1164" y="9446"/>
                  <a:pt x="0" y="0"/>
                </a:cubicBezTo>
                <a:close/>
              </a:path>
              <a:path w="2331720" h="27432" stroke="0" extrusionOk="0">
                <a:moveTo>
                  <a:pt x="0" y="0"/>
                </a:moveTo>
                <a:cubicBezTo>
                  <a:pt x="148378" y="15114"/>
                  <a:pt x="373603" y="38955"/>
                  <a:pt x="559613" y="0"/>
                </a:cubicBezTo>
                <a:cubicBezTo>
                  <a:pt x="725245" y="11733"/>
                  <a:pt x="822898" y="9582"/>
                  <a:pt x="1072591" y="0"/>
                </a:cubicBezTo>
                <a:cubicBezTo>
                  <a:pt x="1333346" y="-13333"/>
                  <a:pt x="1495503" y="-15663"/>
                  <a:pt x="1702156" y="0"/>
                </a:cubicBezTo>
                <a:cubicBezTo>
                  <a:pt x="1943131" y="22407"/>
                  <a:pt x="2060202" y="26898"/>
                  <a:pt x="2331720" y="0"/>
                </a:cubicBezTo>
                <a:cubicBezTo>
                  <a:pt x="2332532" y="6882"/>
                  <a:pt x="2332005" y="12467"/>
                  <a:pt x="2331720" y="27432"/>
                </a:cubicBezTo>
                <a:cubicBezTo>
                  <a:pt x="2106985" y="7321"/>
                  <a:pt x="2005238" y="31909"/>
                  <a:pt x="1795424" y="27432"/>
                </a:cubicBezTo>
                <a:cubicBezTo>
                  <a:pt x="1569252" y="3539"/>
                  <a:pt x="1436104" y="268"/>
                  <a:pt x="1259129" y="27432"/>
                </a:cubicBezTo>
                <a:cubicBezTo>
                  <a:pt x="1072822" y="50708"/>
                  <a:pt x="917430" y="37809"/>
                  <a:pt x="629564" y="27432"/>
                </a:cubicBezTo>
                <a:cubicBezTo>
                  <a:pt x="374512" y="24464"/>
                  <a:pt x="191107" y="63968"/>
                  <a:pt x="0" y="27432"/>
                </a:cubicBezTo>
                <a:cubicBezTo>
                  <a:pt x="-517" y="19387"/>
                  <a:pt x="1123" y="8266"/>
                  <a:pt x="0" y="0"/>
                </a:cubicBezTo>
                <a:close/>
              </a:path>
              <a:path w="2331720" h="27432" fill="none" stroke="0" extrusionOk="0">
                <a:moveTo>
                  <a:pt x="0" y="0"/>
                </a:moveTo>
                <a:cubicBezTo>
                  <a:pt x="173709" y="-26380"/>
                  <a:pt x="381133" y="893"/>
                  <a:pt x="559613" y="0"/>
                </a:cubicBezTo>
                <a:cubicBezTo>
                  <a:pt x="769504" y="8870"/>
                  <a:pt x="888177" y="-8595"/>
                  <a:pt x="1142543" y="0"/>
                </a:cubicBezTo>
                <a:cubicBezTo>
                  <a:pt x="1368926" y="15416"/>
                  <a:pt x="1488369" y="30575"/>
                  <a:pt x="1725473" y="0"/>
                </a:cubicBezTo>
                <a:cubicBezTo>
                  <a:pt x="1951838" y="-20897"/>
                  <a:pt x="2101860" y="-17225"/>
                  <a:pt x="2331720" y="0"/>
                </a:cubicBezTo>
                <a:cubicBezTo>
                  <a:pt x="2332838" y="11242"/>
                  <a:pt x="2331577" y="14174"/>
                  <a:pt x="2331720" y="27432"/>
                </a:cubicBezTo>
                <a:cubicBezTo>
                  <a:pt x="2098230" y="51193"/>
                  <a:pt x="2035263" y="36528"/>
                  <a:pt x="1748790" y="27432"/>
                </a:cubicBezTo>
                <a:cubicBezTo>
                  <a:pt x="1458125" y="20145"/>
                  <a:pt x="1433579" y="20922"/>
                  <a:pt x="1212494" y="27432"/>
                </a:cubicBezTo>
                <a:cubicBezTo>
                  <a:pt x="995558" y="41126"/>
                  <a:pt x="943545" y="35643"/>
                  <a:pt x="676199" y="27432"/>
                </a:cubicBezTo>
                <a:cubicBezTo>
                  <a:pt x="395666" y="17621"/>
                  <a:pt x="202690" y="15165"/>
                  <a:pt x="0" y="27432"/>
                </a:cubicBezTo>
                <a:cubicBezTo>
                  <a:pt x="-565" y="18262"/>
                  <a:pt x="-307" y="11442"/>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193316" y="-14286"/>
                          <a:pt x="386509" y="-1125"/>
                          <a:pt x="559613" y="0"/>
                        </a:cubicBezTo>
                        <a:cubicBezTo>
                          <a:pt x="732717" y="1125"/>
                          <a:pt x="909882" y="-9285"/>
                          <a:pt x="1142543" y="0"/>
                        </a:cubicBezTo>
                        <a:cubicBezTo>
                          <a:pt x="1375204" y="9285"/>
                          <a:pt x="1490929" y="16422"/>
                          <a:pt x="1725473" y="0"/>
                        </a:cubicBezTo>
                        <a:cubicBezTo>
                          <a:pt x="1960017" y="-16422"/>
                          <a:pt x="2090698" y="-22558"/>
                          <a:pt x="2331720" y="0"/>
                        </a:cubicBezTo>
                        <a:cubicBezTo>
                          <a:pt x="2332023" y="11145"/>
                          <a:pt x="2331293" y="14758"/>
                          <a:pt x="2331720" y="27432"/>
                        </a:cubicBezTo>
                        <a:cubicBezTo>
                          <a:pt x="2105542" y="52313"/>
                          <a:pt x="2039251" y="32774"/>
                          <a:pt x="1748790" y="27432"/>
                        </a:cubicBezTo>
                        <a:cubicBezTo>
                          <a:pt x="1458329" y="22091"/>
                          <a:pt x="1436072" y="17457"/>
                          <a:pt x="1212494" y="27432"/>
                        </a:cubicBezTo>
                        <a:cubicBezTo>
                          <a:pt x="988916" y="37407"/>
                          <a:pt x="936768" y="34014"/>
                          <a:pt x="676199" y="27432"/>
                        </a:cubicBezTo>
                        <a:cubicBezTo>
                          <a:pt x="415630" y="20850"/>
                          <a:pt x="187181" y="2482"/>
                          <a:pt x="0" y="27432"/>
                        </a:cubicBezTo>
                        <a:cubicBezTo>
                          <a:pt x="-1145" y="17399"/>
                          <a:pt x="-496" y="9484"/>
                          <a:pt x="0" y="0"/>
                        </a:cubicBezTo>
                        <a:close/>
                      </a:path>
                      <a:path w="2331720" h="27432" stroke="0" extrusionOk="0">
                        <a:moveTo>
                          <a:pt x="0" y="0"/>
                        </a:moveTo>
                        <a:cubicBezTo>
                          <a:pt x="139991" y="7893"/>
                          <a:pt x="383267" y="9775"/>
                          <a:pt x="559613" y="0"/>
                        </a:cubicBezTo>
                        <a:cubicBezTo>
                          <a:pt x="735959" y="-9775"/>
                          <a:pt x="830019" y="19030"/>
                          <a:pt x="1072591" y="0"/>
                        </a:cubicBezTo>
                        <a:cubicBezTo>
                          <a:pt x="1315163" y="-19030"/>
                          <a:pt x="1496242" y="-320"/>
                          <a:pt x="1702156" y="0"/>
                        </a:cubicBezTo>
                        <a:cubicBezTo>
                          <a:pt x="1908071" y="320"/>
                          <a:pt x="2097549" y="18703"/>
                          <a:pt x="2331720" y="0"/>
                        </a:cubicBezTo>
                        <a:cubicBezTo>
                          <a:pt x="2332591" y="6699"/>
                          <a:pt x="2332407" y="13731"/>
                          <a:pt x="2331720" y="27432"/>
                        </a:cubicBezTo>
                        <a:cubicBezTo>
                          <a:pt x="2093003" y="17823"/>
                          <a:pt x="1999036" y="42677"/>
                          <a:pt x="1795424" y="27432"/>
                        </a:cubicBezTo>
                        <a:cubicBezTo>
                          <a:pt x="1591812" y="12187"/>
                          <a:pt x="1414520" y="21492"/>
                          <a:pt x="1259129" y="27432"/>
                        </a:cubicBezTo>
                        <a:cubicBezTo>
                          <a:pt x="1103738" y="33372"/>
                          <a:pt x="912643" y="24838"/>
                          <a:pt x="629564" y="27432"/>
                        </a:cubicBezTo>
                        <a:cubicBezTo>
                          <a:pt x="346485" y="30026"/>
                          <a:pt x="198767" y="35305"/>
                          <a:pt x="0" y="27432"/>
                        </a:cubicBezTo>
                        <a:cubicBezTo>
                          <a:pt x="-806" y="19304"/>
                          <a:pt x="1360" y="903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6981441" y="6844284"/>
            <a:ext cx="10341864" cy="2400300"/>
          </a:xfrm>
          <a:prstGeom prst="rect">
            <a:avLst/>
          </a:prstGeom>
        </p:spPr>
        <p:txBody>
          <a:bodyPr vert="horz" lIns="91440" tIns="45720" rIns="91440" bIns="45720" rtlCol="0" anchor="ctr">
            <a:normAutofit/>
          </a:bodyPr>
          <a:lstStyle/>
          <a:p>
            <a:pPr indent="-228600">
              <a:lnSpc>
                <a:spcPct val="90000"/>
              </a:lnSpc>
              <a:spcBef>
                <a:spcPct val="0"/>
              </a:spcBef>
              <a:spcAft>
                <a:spcPts val="600"/>
              </a:spcAft>
              <a:buFont typeface="Arial" panose="020B0604020202020204" pitchFamily="34" charset="0"/>
              <a:buChar char="•"/>
            </a:pPr>
            <a:r>
              <a:rPr lang="en-US" sz="3300">
                <a:solidFill>
                  <a:srgbClr val="FFFFFF"/>
                </a:solidFill>
              </a:rPr>
              <a:t>Przedyskutujcie w grupie jakie stereotypy  pojawiają się , gdy mówisz o np. Grekach, Turkach, Holendrach itp..</a:t>
            </a:r>
            <a:endParaRPr lang="en-US" sz="3300" spc="-83">
              <a:solidFill>
                <a:srgbClr val="FFFFFF"/>
              </a:solidFill>
            </a:endParaRPr>
          </a:p>
        </p:txBody>
      </p:sp>
    </p:spTree>
    <p:extLst>
      <p:ext uri="{BB962C8B-B14F-4D97-AF65-F5344CB8AC3E}">
        <p14:creationId xmlns:p14="http://schemas.microsoft.com/office/powerpoint/2010/main" val="2222819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4" name="Rectangle 2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783669" cy="3428998"/>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89;p1" descr="Logo, icon, company name&#10;&#10;Description automatically generated">
            <a:extLst>
              <a:ext uri="{FF2B5EF4-FFF2-40B4-BE49-F238E27FC236}">
                <a16:creationId xmlns:a16="http://schemas.microsoft.com/office/drawing/2014/main" id="{180DE6AB-0260-53D9-50F2-0F12BB6602C2}"/>
              </a:ext>
            </a:extLst>
          </p:cNvPr>
          <p:cNvPicPr preferRelativeResize="0"/>
          <p:nvPr/>
        </p:nvPicPr>
        <p:blipFill rotWithShape="1">
          <a:blip r:embed="rId2">
            <a:alphaModFix/>
          </a:blip>
          <a:srcRect/>
          <a:stretch/>
        </p:blipFill>
        <p:spPr>
          <a:xfrm>
            <a:off x="13926670" y="428103"/>
            <a:ext cx="3049008" cy="3267597"/>
          </a:xfrm>
          <a:prstGeom prst="rect">
            <a:avLst/>
          </a:prstGeom>
          <a:noFill/>
          <a:ln>
            <a:noFill/>
          </a:ln>
        </p:spPr>
      </p:pic>
      <p:pic>
        <p:nvPicPr>
          <p:cNvPr id="6" name="Obraz 5">
            <a:extLst>
              <a:ext uri="{FF2B5EF4-FFF2-40B4-BE49-F238E27FC236}">
                <a16:creationId xmlns:a16="http://schemas.microsoft.com/office/drawing/2014/main" id="{E20FB88B-96CF-F8BA-9479-6C1901233FA6}"/>
              </a:ext>
            </a:extLst>
          </p:cNvPr>
          <p:cNvPicPr>
            <a:picLocks noChangeAspect="1"/>
          </p:cNvPicPr>
          <p:nvPr/>
        </p:nvPicPr>
        <p:blipFill>
          <a:blip r:embed="rId3"/>
          <a:stretch>
            <a:fillRect/>
          </a:stretch>
        </p:blipFill>
        <p:spPr>
          <a:xfrm>
            <a:off x="1143000" y="945594"/>
            <a:ext cx="12539157" cy="4966808"/>
          </a:xfrm>
          <a:prstGeom prst="rect">
            <a:avLst/>
          </a:prstGeom>
        </p:spPr>
      </p:pic>
      <p:sp>
        <p:nvSpPr>
          <p:cNvPr id="3" name="pole tekstowe 2">
            <a:extLst>
              <a:ext uri="{FF2B5EF4-FFF2-40B4-BE49-F238E27FC236}">
                <a16:creationId xmlns:a16="http://schemas.microsoft.com/office/drawing/2014/main" id="{82E2726A-26F7-3C2D-6C1F-BD4798508E3A}"/>
              </a:ext>
            </a:extLst>
          </p:cNvPr>
          <p:cNvSpPr txBox="1"/>
          <p:nvPr/>
        </p:nvSpPr>
        <p:spPr>
          <a:xfrm>
            <a:off x="1790338" y="6396334"/>
            <a:ext cx="13373462" cy="1569660"/>
          </a:xfrm>
          <a:prstGeom prst="rect">
            <a:avLst/>
          </a:prstGeom>
          <a:noFill/>
        </p:spPr>
        <p:txBody>
          <a:bodyPr wrap="square">
            <a:spAutoFit/>
          </a:bodyPr>
          <a:lstStyle/>
          <a:p>
            <a:r>
              <a:rPr lang="pl-PL" b="0" i="0">
                <a:solidFill>
                  <a:srgbClr val="ECECF1"/>
                </a:solidFill>
                <a:effectLst/>
                <a:latin typeface="Söhne"/>
              </a:rPr>
              <a:t>1</a:t>
            </a:r>
            <a:r>
              <a:rPr lang="pl-PL" sz="3200" b="0" i="0">
                <a:effectLst/>
                <a:latin typeface="+mj-lt"/>
              </a:rPr>
              <a:t>Model asymilacji -  W tym modelu od imigrantów oczekuje się pełnego przyjęcia języka, kultury i norm społeczeństwa przyjmującego, często w takim stopniu, że nie da się ich odróżnić od narodu rodzimego .</a:t>
            </a:r>
            <a:endParaRPr lang="pl-PL" sz="3200" dirty="0">
              <a:latin typeface="+mj-lt"/>
            </a:endParaRPr>
          </a:p>
        </p:txBody>
      </p:sp>
    </p:spTree>
    <p:extLst>
      <p:ext uri="{BB962C8B-B14F-4D97-AF65-F5344CB8AC3E}">
        <p14:creationId xmlns:p14="http://schemas.microsoft.com/office/powerpoint/2010/main" val="3872905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93671E14-CA15-7D14-C7B4-29DB4451621F}"/>
              </a:ext>
            </a:extLst>
          </p:cNvPr>
          <p:cNvSpPr txBox="1"/>
          <p:nvPr/>
        </p:nvSpPr>
        <p:spPr>
          <a:xfrm>
            <a:off x="914400" y="1181100"/>
            <a:ext cx="7848600" cy="7790862"/>
          </a:xfrm>
          <a:prstGeom prst="rect">
            <a:avLst/>
          </a:prstGeom>
        </p:spPr>
        <p:txBody>
          <a:bodyPr vert="horz" lIns="91440" tIns="45720" rIns="91440" bIns="45720" rtlCol="0" anchor="t">
            <a:noAutofit/>
          </a:bodyPr>
          <a:lstStyle/>
          <a:p>
            <a:pPr marL="457200" indent="-457200">
              <a:lnSpc>
                <a:spcPct val="150000"/>
              </a:lnSpc>
              <a:spcAft>
                <a:spcPts val="600"/>
              </a:spcAft>
              <a:buFont typeface="Arial" panose="020B0604020202020204" pitchFamily="34" charset="0"/>
              <a:buChar char="•"/>
            </a:pPr>
            <a:r>
              <a:rPr lang="en-US" sz="3200" b="0" i="0" dirty="0" err="1">
                <a:effectLst/>
              </a:rPr>
              <a:t>Omawiając</a:t>
            </a:r>
            <a:r>
              <a:rPr lang="en-US" sz="3200" b="0" i="0" dirty="0">
                <a:effectLst/>
              </a:rPr>
              <a:t> </a:t>
            </a:r>
            <a:r>
              <a:rPr lang="en-US" sz="3200" b="0" i="0" dirty="0" err="1">
                <a:effectLst/>
              </a:rPr>
              <a:t>integrację</a:t>
            </a:r>
            <a:r>
              <a:rPr lang="en-US" sz="3200" b="0" i="0" dirty="0">
                <a:effectLst/>
              </a:rPr>
              <a:t> </a:t>
            </a:r>
            <a:r>
              <a:rPr lang="en-US" sz="3200" b="0" i="0" dirty="0" err="1">
                <a:effectLst/>
              </a:rPr>
              <a:t>cudzoziemców</a:t>
            </a:r>
            <a:r>
              <a:rPr lang="en-US" sz="3200" b="0" i="0" dirty="0">
                <a:effectLst/>
              </a:rPr>
              <a:t>, </a:t>
            </a:r>
            <a:r>
              <a:rPr lang="en-US" sz="3200" b="0" i="0" dirty="0" err="1">
                <a:effectLst/>
              </a:rPr>
              <a:t>szczególnie</a:t>
            </a:r>
            <a:r>
              <a:rPr lang="en-US" sz="3200" b="0" i="0" dirty="0">
                <a:effectLst/>
              </a:rPr>
              <a:t> w </a:t>
            </a:r>
            <a:r>
              <a:rPr lang="en-US" sz="3200" b="0" i="0" dirty="0" err="1">
                <a:effectLst/>
              </a:rPr>
              <a:t>kontekście</a:t>
            </a:r>
            <a:r>
              <a:rPr lang="en-US" sz="3200" b="0" i="0" dirty="0">
                <a:effectLst/>
              </a:rPr>
              <a:t> </a:t>
            </a:r>
            <a:r>
              <a:rPr lang="en-US" sz="3200" b="0" i="0" dirty="0" err="1">
                <a:effectLst/>
              </a:rPr>
              <a:t>imigracji</a:t>
            </a:r>
            <a:r>
              <a:rPr lang="en-US" sz="3200" b="0" i="0" dirty="0">
                <a:effectLst/>
              </a:rPr>
              <a:t> </a:t>
            </a:r>
            <a:r>
              <a:rPr lang="en-US" sz="3200" b="0" i="0" dirty="0" err="1">
                <a:effectLst/>
              </a:rPr>
              <a:t>i</a:t>
            </a:r>
            <a:r>
              <a:rPr lang="en-US" sz="3200" b="0" i="0" dirty="0">
                <a:effectLst/>
              </a:rPr>
              <a:t> </a:t>
            </a:r>
            <a:r>
              <a:rPr lang="en-US" sz="3200" b="0" i="0" dirty="0" err="1">
                <a:effectLst/>
              </a:rPr>
              <a:t>społeczeństw</a:t>
            </a:r>
            <a:r>
              <a:rPr lang="en-US" sz="3200" b="0" i="0" dirty="0">
                <a:effectLst/>
              </a:rPr>
              <a:t> </a:t>
            </a:r>
            <a:r>
              <a:rPr lang="en-US" sz="3200" b="0" i="0" dirty="0" err="1">
                <a:effectLst/>
              </a:rPr>
              <a:t>wielokulturowych</a:t>
            </a:r>
            <a:r>
              <a:rPr lang="en-US" sz="3200" b="0" i="0" dirty="0">
                <a:effectLst/>
              </a:rPr>
              <a:t>, </a:t>
            </a:r>
            <a:r>
              <a:rPr lang="en-US" sz="3200" b="0" i="0" dirty="0" err="1">
                <a:effectLst/>
              </a:rPr>
              <a:t>często</a:t>
            </a:r>
            <a:r>
              <a:rPr lang="en-US" sz="3200" b="0" i="0" dirty="0">
                <a:effectLst/>
              </a:rPr>
              <a:t> </a:t>
            </a:r>
            <a:r>
              <a:rPr lang="en-US" sz="3200" b="0" i="0" dirty="0" err="1">
                <a:effectLst/>
              </a:rPr>
              <a:t>rozważa</a:t>
            </a:r>
            <a:r>
              <a:rPr lang="en-US" sz="3200" b="0" i="0" dirty="0">
                <a:effectLst/>
              </a:rPr>
              <a:t> </a:t>
            </a:r>
            <a:r>
              <a:rPr lang="en-US" sz="3200" b="0" i="0" dirty="0" err="1">
                <a:effectLst/>
              </a:rPr>
              <a:t>się</a:t>
            </a:r>
            <a:r>
              <a:rPr lang="en-US" sz="3200" b="0" i="0" dirty="0">
                <a:effectLst/>
              </a:rPr>
              <a:t> </a:t>
            </a:r>
            <a:r>
              <a:rPr lang="en-US" sz="3200" b="0" i="0" dirty="0" err="1">
                <a:effectLst/>
              </a:rPr>
              <a:t>kilka</a:t>
            </a:r>
            <a:r>
              <a:rPr lang="en-US" sz="3200" b="0" i="0" dirty="0">
                <a:effectLst/>
              </a:rPr>
              <a:t> </a:t>
            </a:r>
            <a:r>
              <a:rPr lang="en-US" sz="3200" b="0" i="0" dirty="0" err="1">
                <a:effectLst/>
              </a:rPr>
              <a:t>modeli</a:t>
            </a:r>
            <a:r>
              <a:rPr lang="en-US" sz="3200" b="0" i="0" dirty="0">
                <a:effectLst/>
              </a:rPr>
              <a:t> </a:t>
            </a:r>
            <a:r>
              <a:rPr lang="en-US" sz="3200" b="0" i="0" dirty="0" err="1">
                <a:effectLst/>
              </a:rPr>
              <a:t>lub</a:t>
            </a:r>
            <a:r>
              <a:rPr lang="en-US" sz="3200" b="0" i="0" dirty="0">
                <a:effectLst/>
              </a:rPr>
              <a:t> </a:t>
            </a:r>
            <a:r>
              <a:rPr lang="en-US" sz="3200" b="0" i="0" dirty="0" err="1">
                <a:effectLst/>
              </a:rPr>
              <a:t>podejść</a:t>
            </a:r>
            <a:r>
              <a:rPr lang="en-US" sz="3200" b="0" i="0" dirty="0">
                <a:effectLst/>
              </a:rPr>
              <a:t>. </a:t>
            </a:r>
            <a:endParaRPr lang="pl-PL" sz="3200" b="0" i="0" dirty="0">
              <a:effectLst/>
            </a:endParaRPr>
          </a:p>
          <a:p>
            <a:pPr marL="457200" indent="-457200">
              <a:lnSpc>
                <a:spcPct val="150000"/>
              </a:lnSpc>
              <a:spcAft>
                <a:spcPts val="600"/>
              </a:spcAft>
              <a:buFont typeface="Arial" panose="020B0604020202020204" pitchFamily="34" charset="0"/>
              <a:buChar char="•"/>
            </a:pPr>
            <a:r>
              <a:rPr lang="en-US" sz="3200" b="0" i="0" dirty="0" err="1">
                <a:effectLst/>
              </a:rPr>
              <a:t>Modele</a:t>
            </a:r>
            <a:r>
              <a:rPr lang="en-US" sz="3200" b="0" i="0" dirty="0">
                <a:effectLst/>
              </a:rPr>
              <a:t> </a:t>
            </a:r>
            <a:r>
              <a:rPr lang="en-US" sz="3200" b="0" i="0" dirty="0" err="1">
                <a:effectLst/>
              </a:rPr>
              <a:t>te</a:t>
            </a:r>
            <a:r>
              <a:rPr lang="en-US" sz="3200" b="0" i="0" dirty="0">
                <a:effectLst/>
              </a:rPr>
              <a:t> </a:t>
            </a:r>
            <a:r>
              <a:rPr lang="en-US" sz="3200" b="0" i="0" dirty="0" err="1">
                <a:effectLst/>
              </a:rPr>
              <a:t>reprezentują</a:t>
            </a:r>
            <a:r>
              <a:rPr lang="en-US" sz="3200" b="0" i="0" dirty="0">
                <a:effectLst/>
              </a:rPr>
              <a:t> </a:t>
            </a:r>
            <a:r>
              <a:rPr lang="en-US" sz="3200" b="0" i="0" dirty="0" err="1">
                <a:effectLst/>
              </a:rPr>
              <a:t>różne</a:t>
            </a:r>
            <a:r>
              <a:rPr lang="en-US" sz="3200" b="0" i="0" dirty="0">
                <a:effectLst/>
              </a:rPr>
              <a:t> </a:t>
            </a:r>
            <a:r>
              <a:rPr lang="en-US" sz="3200" b="0" i="0" dirty="0" err="1">
                <a:effectLst/>
              </a:rPr>
              <a:t>sposoby</a:t>
            </a:r>
            <a:r>
              <a:rPr lang="en-US" sz="3200" b="0" i="0" dirty="0">
                <a:effectLst/>
              </a:rPr>
              <a:t> </a:t>
            </a:r>
            <a:r>
              <a:rPr lang="en-US" sz="3200" b="0" i="0" dirty="0" err="1">
                <a:effectLst/>
              </a:rPr>
              <a:t>integracji</a:t>
            </a:r>
            <a:r>
              <a:rPr lang="en-US" sz="3200" b="0" i="0" dirty="0">
                <a:effectLst/>
              </a:rPr>
              <a:t> </a:t>
            </a:r>
            <a:r>
              <a:rPr lang="en-US" sz="3200" b="0" i="0" dirty="0" err="1">
                <a:effectLst/>
              </a:rPr>
              <a:t>imigrantów</a:t>
            </a:r>
            <a:r>
              <a:rPr lang="en-US" sz="3200" b="0" i="0" dirty="0">
                <a:effectLst/>
              </a:rPr>
              <a:t> </a:t>
            </a:r>
            <a:r>
              <a:rPr lang="en-US" sz="3200" b="0" i="0" dirty="0" err="1">
                <a:effectLst/>
              </a:rPr>
              <a:t>i</a:t>
            </a:r>
            <a:r>
              <a:rPr lang="en-US" sz="3200" b="0" i="0" dirty="0">
                <a:effectLst/>
              </a:rPr>
              <a:t> ich kultur ze </a:t>
            </a:r>
            <a:r>
              <a:rPr lang="en-US" sz="3200" b="0" i="0" dirty="0" err="1">
                <a:effectLst/>
              </a:rPr>
              <a:t>społeczeństwem</a:t>
            </a:r>
            <a:r>
              <a:rPr lang="en-US" sz="3200" b="0" i="0" dirty="0">
                <a:effectLst/>
              </a:rPr>
              <a:t> </a:t>
            </a:r>
            <a:r>
              <a:rPr lang="en-US" sz="3200" b="0" i="0" dirty="0" err="1">
                <a:effectLst/>
              </a:rPr>
              <a:t>przyjmującym</a:t>
            </a:r>
            <a:r>
              <a:rPr lang="en-US" sz="3200" b="0" i="0" dirty="0">
                <a:effectLst/>
              </a:rPr>
              <a:t>. </a:t>
            </a:r>
            <a:endParaRPr lang="pl-PL" sz="3200" b="0" i="0" dirty="0">
              <a:effectLst/>
            </a:endParaRPr>
          </a:p>
          <a:p>
            <a:pPr marL="457200" indent="-457200">
              <a:lnSpc>
                <a:spcPct val="150000"/>
              </a:lnSpc>
              <a:spcAft>
                <a:spcPts val="600"/>
              </a:spcAft>
              <a:buFont typeface="Arial" panose="020B0604020202020204" pitchFamily="34" charset="0"/>
              <a:buChar char="•"/>
            </a:pPr>
            <a:r>
              <a:rPr lang="en-US" sz="3200" b="0" i="0" dirty="0" err="1">
                <a:effectLst/>
              </a:rPr>
              <a:t>Należy</a:t>
            </a:r>
            <a:r>
              <a:rPr lang="en-US" sz="3200" b="0" i="0" dirty="0">
                <a:effectLst/>
              </a:rPr>
              <a:t> </a:t>
            </a:r>
            <a:r>
              <a:rPr lang="en-US" sz="3200" b="0" i="0" dirty="0" err="1">
                <a:effectLst/>
              </a:rPr>
              <a:t>zauważyć</a:t>
            </a:r>
            <a:r>
              <a:rPr lang="en-US" sz="3200" b="0" i="0" dirty="0">
                <a:effectLst/>
              </a:rPr>
              <a:t>, </a:t>
            </a:r>
            <a:r>
              <a:rPr lang="en-US" sz="3200" b="0" i="0" dirty="0" err="1">
                <a:effectLst/>
              </a:rPr>
              <a:t>że</a:t>
            </a:r>
            <a:r>
              <a:rPr lang="en-US" sz="3200" b="0" i="0" dirty="0">
                <a:effectLst/>
              </a:rPr>
              <a:t> </a:t>
            </a:r>
            <a:r>
              <a:rPr lang="en-US" sz="3200" b="0" i="0" dirty="0" err="1">
                <a:effectLst/>
              </a:rPr>
              <a:t>modele</a:t>
            </a:r>
            <a:r>
              <a:rPr lang="en-US" sz="3200" b="0" i="0" dirty="0">
                <a:effectLst/>
              </a:rPr>
              <a:t> </a:t>
            </a:r>
            <a:r>
              <a:rPr lang="en-US" sz="3200" b="0" i="0" dirty="0" err="1">
                <a:effectLst/>
              </a:rPr>
              <a:t>te</a:t>
            </a:r>
            <a:r>
              <a:rPr lang="en-US" sz="3200" b="0" i="0" dirty="0">
                <a:effectLst/>
              </a:rPr>
              <a:t> </a:t>
            </a:r>
            <a:r>
              <a:rPr lang="en-US" sz="3200" b="0" i="0" dirty="0" err="1">
                <a:effectLst/>
              </a:rPr>
              <a:t>nie</a:t>
            </a:r>
            <a:r>
              <a:rPr lang="en-US" sz="3200" b="0" i="0" dirty="0">
                <a:effectLst/>
              </a:rPr>
              <a:t> </a:t>
            </a:r>
            <a:r>
              <a:rPr lang="en-US" sz="3200" b="0" i="0" dirty="0" err="1">
                <a:effectLst/>
              </a:rPr>
              <a:t>wykluczają</a:t>
            </a:r>
            <a:r>
              <a:rPr lang="en-US" sz="3200" b="0" i="0" dirty="0">
                <a:effectLst/>
              </a:rPr>
              <a:t> </a:t>
            </a:r>
            <a:r>
              <a:rPr lang="en-US" sz="3200" b="0" i="0" dirty="0" err="1">
                <a:effectLst/>
              </a:rPr>
              <a:t>się</a:t>
            </a:r>
            <a:r>
              <a:rPr lang="en-US" sz="3200" b="0" i="0" dirty="0">
                <a:effectLst/>
              </a:rPr>
              <a:t> </a:t>
            </a:r>
            <a:r>
              <a:rPr lang="en-US" sz="3200" b="0" i="0" dirty="0" err="1">
                <a:effectLst/>
              </a:rPr>
              <a:t>wzajemnie</a:t>
            </a:r>
            <a:r>
              <a:rPr lang="en-US" sz="3200" b="0" i="0" dirty="0">
                <a:effectLst/>
              </a:rPr>
              <a:t> </a:t>
            </a:r>
            <a:r>
              <a:rPr lang="en-US" sz="3200" b="0" i="0" dirty="0" err="1">
                <a:effectLst/>
              </a:rPr>
              <a:t>i</a:t>
            </a:r>
            <a:r>
              <a:rPr lang="en-US" sz="3200" b="0" i="0" dirty="0">
                <a:effectLst/>
              </a:rPr>
              <a:t> </a:t>
            </a:r>
            <a:r>
              <a:rPr lang="en-US" sz="3200" b="0" i="0" dirty="0" err="1">
                <a:effectLst/>
              </a:rPr>
              <a:t>wiele</a:t>
            </a:r>
            <a:r>
              <a:rPr lang="en-US" sz="3200" b="0" i="0" dirty="0">
                <a:effectLst/>
              </a:rPr>
              <a:t> </a:t>
            </a:r>
            <a:r>
              <a:rPr lang="en-US" sz="3200" b="0" i="0" dirty="0" err="1">
                <a:effectLst/>
              </a:rPr>
              <a:t>krajów</a:t>
            </a:r>
            <a:r>
              <a:rPr lang="en-US" sz="3200" b="0" i="0" dirty="0">
                <a:effectLst/>
              </a:rPr>
              <a:t> </a:t>
            </a:r>
            <a:r>
              <a:rPr lang="en-US" sz="3200" b="0" i="0" dirty="0" err="1">
                <a:effectLst/>
              </a:rPr>
              <a:t>stosuje</a:t>
            </a:r>
            <a:r>
              <a:rPr lang="en-US" sz="3200" b="0" i="0" dirty="0">
                <a:effectLst/>
              </a:rPr>
              <a:t> </a:t>
            </a:r>
            <a:r>
              <a:rPr lang="en-US" sz="3200" b="0" i="0" dirty="0" err="1">
                <a:effectLst/>
              </a:rPr>
              <a:t>kombinację</a:t>
            </a:r>
            <a:r>
              <a:rPr lang="en-US" sz="3200" b="0" i="0" dirty="0">
                <a:effectLst/>
              </a:rPr>
              <a:t> </a:t>
            </a:r>
            <a:r>
              <a:rPr lang="pl-PL" sz="3200" dirty="0"/>
              <a:t>tych</a:t>
            </a:r>
            <a:r>
              <a:rPr lang="en-US" sz="3200" b="0" i="0" dirty="0">
                <a:effectLst/>
              </a:rPr>
              <a:t> </a:t>
            </a:r>
            <a:r>
              <a:rPr lang="en-US" sz="3200" b="0" i="0" dirty="0" err="1">
                <a:effectLst/>
              </a:rPr>
              <a:t>podejść</a:t>
            </a:r>
            <a:endParaRPr lang="en-US" sz="3200" dirty="0"/>
          </a:p>
        </p:txBody>
      </p:sp>
      <p:pic>
        <p:nvPicPr>
          <p:cNvPr id="5" name="Picture 4" descr="Grupa wielokolorowych drewnianych figurek">
            <a:extLst>
              <a:ext uri="{FF2B5EF4-FFF2-40B4-BE49-F238E27FC236}">
                <a16:creationId xmlns:a16="http://schemas.microsoft.com/office/drawing/2014/main" id="{FC29451E-5CCD-FA54-EFA6-7E8A002079AF}"/>
              </a:ext>
            </a:extLst>
          </p:cNvPr>
          <p:cNvPicPr>
            <a:picLocks noChangeAspect="1"/>
          </p:cNvPicPr>
          <p:nvPr/>
        </p:nvPicPr>
        <p:blipFill rotWithShape="1">
          <a:blip r:embed="rId2"/>
          <a:srcRect l="12156" r="26288"/>
          <a:stretch/>
        </p:blipFill>
        <p:spPr>
          <a:xfrm>
            <a:off x="9144000" y="10"/>
            <a:ext cx="9143998" cy="10286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54136" y="4543308"/>
            <a:ext cx="2339196" cy="9159470"/>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3161" y="-5640"/>
            <a:ext cx="3264836" cy="10286998"/>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144000" y="8253453"/>
            <a:ext cx="9159471" cy="2039184"/>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540338" y="4409440"/>
            <a:ext cx="4744362" cy="5871918"/>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extLst>
      <p:ext uri="{BB962C8B-B14F-4D97-AF65-F5344CB8AC3E}">
        <p14:creationId xmlns:p14="http://schemas.microsoft.com/office/powerpoint/2010/main" val="278071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Zbliżenie stron książki w kształcie serca">
            <a:extLst>
              <a:ext uri="{FF2B5EF4-FFF2-40B4-BE49-F238E27FC236}">
                <a16:creationId xmlns:a16="http://schemas.microsoft.com/office/drawing/2014/main" id="{DFB5E375-E1D2-0699-9EDF-951745B46327}"/>
              </a:ext>
            </a:extLst>
          </p:cNvPr>
          <p:cNvPicPr>
            <a:picLocks noChangeAspect="1"/>
          </p:cNvPicPr>
          <p:nvPr/>
        </p:nvPicPr>
        <p:blipFill rotWithShape="1">
          <a:blip r:embed="rId2"/>
          <a:srcRect t="15730"/>
          <a:stretch/>
        </p:blipFill>
        <p:spPr>
          <a:xfrm>
            <a:off x="20" y="10"/>
            <a:ext cx="18287978" cy="10286990"/>
          </a:xfrm>
          <a:prstGeom prst="rect">
            <a:avLst/>
          </a:prstGeom>
        </p:spPr>
      </p:pic>
      <p:sp>
        <p:nvSpPr>
          <p:cNvPr id="8" name="Freeform: Shape 7">
            <a:extLst>
              <a:ext uri="{FF2B5EF4-FFF2-40B4-BE49-F238E27FC236}">
                <a16:creationId xmlns:a16="http://schemas.microsoft.com/office/drawing/2014/main" id="{892943C2-D6C0-8B6D-C70C-0283EFBF6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56552">
            <a:off x="10284263" y="2464092"/>
            <a:ext cx="5678409" cy="5613498"/>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558783 w 4778827"/>
              <a:gd name="connsiteY0" fmla="*/ 408 h 5085392"/>
              <a:gd name="connsiteX1" fmla="*/ 3907953 w 4778827"/>
              <a:gd name="connsiteY1" fmla="*/ 443183 h 5085392"/>
              <a:gd name="connsiteX2" fmla="*/ 4760478 w 4778827"/>
              <a:gd name="connsiteY2" fmla="*/ 1709485 h 5085392"/>
              <a:gd name="connsiteX3" fmla="*/ 4475600 w 4778827"/>
              <a:gd name="connsiteY3" fmla="*/ 3612666 h 5085392"/>
              <a:gd name="connsiteX4" fmla="*/ 3925643 w 4778827"/>
              <a:gd name="connsiteY4" fmla="*/ 5027118 h 5085392"/>
              <a:gd name="connsiteX5" fmla="*/ 1099105 w 4778827"/>
              <a:gd name="connsiteY5" fmla="*/ 4460815 h 5085392"/>
              <a:gd name="connsiteX6" fmla="*/ 41023 w 4778827"/>
              <a:gd name="connsiteY6" fmla="*/ 3037483 h 5085392"/>
              <a:gd name="connsiteX7" fmla="*/ 507755 w 4778827"/>
              <a:gd name="connsiteY7" fmla="*/ 676688 h 5085392"/>
              <a:gd name="connsiteX8" fmla="*/ 2558783 w 4778827"/>
              <a:gd name="connsiteY8" fmla="*/ 408 h 5085392"/>
              <a:gd name="connsiteX0" fmla="*/ 2558783 w 4801077"/>
              <a:gd name="connsiteY0" fmla="*/ 408 h 5085392"/>
              <a:gd name="connsiteX1" fmla="*/ 3907953 w 4801077"/>
              <a:gd name="connsiteY1" fmla="*/ 443183 h 5085392"/>
              <a:gd name="connsiteX2" fmla="*/ 4760478 w 4801077"/>
              <a:gd name="connsiteY2" fmla="*/ 1709485 h 5085392"/>
              <a:gd name="connsiteX3" fmla="*/ 4651817 w 4801077"/>
              <a:gd name="connsiteY3" fmla="*/ 4122731 h 5085392"/>
              <a:gd name="connsiteX4" fmla="*/ 3925643 w 4801077"/>
              <a:gd name="connsiteY4" fmla="*/ 5027118 h 5085392"/>
              <a:gd name="connsiteX5" fmla="*/ 1099105 w 4801077"/>
              <a:gd name="connsiteY5" fmla="*/ 4460815 h 5085392"/>
              <a:gd name="connsiteX6" fmla="*/ 41023 w 4801077"/>
              <a:gd name="connsiteY6" fmla="*/ 3037483 h 5085392"/>
              <a:gd name="connsiteX7" fmla="*/ 507755 w 4801077"/>
              <a:gd name="connsiteY7" fmla="*/ 676688 h 5085392"/>
              <a:gd name="connsiteX8" fmla="*/ 2558783 w 4801077"/>
              <a:gd name="connsiteY8" fmla="*/ 408 h 5085392"/>
              <a:gd name="connsiteX0" fmla="*/ 2558783 w 4801811"/>
              <a:gd name="connsiteY0" fmla="*/ 408 h 5281687"/>
              <a:gd name="connsiteX1" fmla="*/ 3907953 w 4801811"/>
              <a:gd name="connsiteY1" fmla="*/ 443183 h 5281687"/>
              <a:gd name="connsiteX2" fmla="*/ 4760478 w 4801811"/>
              <a:gd name="connsiteY2" fmla="*/ 1709485 h 5281687"/>
              <a:gd name="connsiteX3" fmla="*/ 4651817 w 4801811"/>
              <a:gd name="connsiteY3" fmla="*/ 4122731 h 5281687"/>
              <a:gd name="connsiteX4" fmla="*/ 3905311 w 4801811"/>
              <a:gd name="connsiteY4" fmla="*/ 5235782 h 5281687"/>
              <a:gd name="connsiteX5" fmla="*/ 1099105 w 4801811"/>
              <a:gd name="connsiteY5" fmla="*/ 4460815 h 5281687"/>
              <a:gd name="connsiteX6" fmla="*/ 41023 w 4801811"/>
              <a:gd name="connsiteY6" fmla="*/ 3037483 h 5281687"/>
              <a:gd name="connsiteX7" fmla="*/ 507755 w 4801811"/>
              <a:gd name="connsiteY7" fmla="*/ 676688 h 5281687"/>
              <a:gd name="connsiteX8" fmla="*/ 2558783 w 4801811"/>
              <a:gd name="connsiteY8" fmla="*/ 408 h 5281687"/>
              <a:gd name="connsiteX0" fmla="*/ 2555058 w 4798086"/>
              <a:gd name="connsiteY0" fmla="*/ 408 h 5281687"/>
              <a:gd name="connsiteX1" fmla="*/ 3904228 w 4798086"/>
              <a:gd name="connsiteY1" fmla="*/ 443183 h 5281687"/>
              <a:gd name="connsiteX2" fmla="*/ 4756753 w 4798086"/>
              <a:gd name="connsiteY2" fmla="*/ 1709485 h 5281687"/>
              <a:gd name="connsiteX3" fmla="*/ 4648092 w 4798086"/>
              <a:gd name="connsiteY3" fmla="*/ 4122731 h 5281687"/>
              <a:gd name="connsiteX4" fmla="*/ 3901586 w 4798086"/>
              <a:gd name="connsiteY4" fmla="*/ 5235782 h 5281687"/>
              <a:gd name="connsiteX5" fmla="*/ 1095380 w 4798086"/>
              <a:gd name="connsiteY5" fmla="*/ 4460815 h 5281687"/>
              <a:gd name="connsiteX6" fmla="*/ 37298 w 4798086"/>
              <a:gd name="connsiteY6" fmla="*/ 3037483 h 5281687"/>
              <a:gd name="connsiteX7" fmla="*/ 537918 w 4798086"/>
              <a:gd name="connsiteY7" fmla="*/ 437112 h 5281687"/>
              <a:gd name="connsiteX8" fmla="*/ 2555058 w 4798086"/>
              <a:gd name="connsiteY8" fmla="*/ 408 h 5281687"/>
              <a:gd name="connsiteX0" fmla="*/ 2417484 w 4796063"/>
              <a:gd name="connsiteY0" fmla="*/ 237 h 5505635"/>
              <a:gd name="connsiteX1" fmla="*/ 3902205 w 4796063"/>
              <a:gd name="connsiteY1" fmla="*/ 667131 h 5505635"/>
              <a:gd name="connsiteX2" fmla="*/ 4754730 w 4796063"/>
              <a:gd name="connsiteY2" fmla="*/ 1933433 h 5505635"/>
              <a:gd name="connsiteX3" fmla="*/ 4646069 w 4796063"/>
              <a:gd name="connsiteY3" fmla="*/ 4346679 h 5505635"/>
              <a:gd name="connsiteX4" fmla="*/ 3899563 w 4796063"/>
              <a:gd name="connsiteY4" fmla="*/ 5459730 h 5505635"/>
              <a:gd name="connsiteX5" fmla="*/ 1093357 w 4796063"/>
              <a:gd name="connsiteY5" fmla="*/ 4684763 h 5505635"/>
              <a:gd name="connsiteX6" fmla="*/ 35275 w 4796063"/>
              <a:gd name="connsiteY6" fmla="*/ 3261431 h 5505635"/>
              <a:gd name="connsiteX7" fmla="*/ 535895 w 4796063"/>
              <a:gd name="connsiteY7" fmla="*/ 661060 h 5505635"/>
              <a:gd name="connsiteX8" fmla="*/ 2417484 w 4796063"/>
              <a:gd name="connsiteY8" fmla="*/ 237 h 5505635"/>
              <a:gd name="connsiteX0" fmla="*/ 2417484 w 4796063"/>
              <a:gd name="connsiteY0" fmla="*/ 237 h 5505635"/>
              <a:gd name="connsiteX1" fmla="*/ 3902205 w 4796063"/>
              <a:gd name="connsiteY1" fmla="*/ 667131 h 5505635"/>
              <a:gd name="connsiteX2" fmla="*/ 4754730 w 4796063"/>
              <a:gd name="connsiteY2" fmla="*/ 1933433 h 5505635"/>
              <a:gd name="connsiteX3" fmla="*/ 4646069 w 4796063"/>
              <a:gd name="connsiteY3" fmla="*/ 4346679 h 5505635"/>
              <a:gd name="connsiteX4" fmla="*/ 3899563 w 4796063"/>
              <a:gd name="connsiteY4" fmla="*/ 5459730 h 5505635"/>
              <a:gd name="connsiteX5" fmla="*/ 1093357 w 4796063"/>
              <a:gd name="connsiteY5" fmla="*/ 4684763 h 5505635"/>
              <a:gd name="connsiteX6" fmla="*/ 35275 w 4796063"/>
              <a:gd name="connsiteY6" fmla="*/ 3261431 h 5505635"/>
              <a:gd name="connsiteX7" fmla="*/ 535895 w 4796063"/>
              <a:gd name="connsiteY7" fmla="*/ 661060 h 5505635"/>
              <a:gd name="connsiteX8" fmla="*/ 2417484 w 4796063"/>
              <a:gd name="connsiteY8" fmla="*/ 237 h 5505635"/>
              <a:gd name="connsiteX0" fmla="*/ 2486248 w 4797051"/>
              <a:gd name="connsiteY0" fmla="*/ 309 h 5382055"/>
              <a:gd name="connsiteX1" fmla="*/ 3903193 w 4797051"/>
              <a:gd name="connsiteY1" fmla="*/ 543551 h 5382055"/>
              <a:gd name="connsiteX2" fmla="*/ 4755718 w 4797051"/>
              <a:gd name="connsiteY2" fmla="*/ 1809853 h 5382055"/>
              <a:gd name="connsiteX3" fmla="*/ 4647057 w 4797051"/>
              <a:gd name="connsiteY3" fmla="*/ 4223099 h 5382055"/>
              <a:gd name="connsiteX4" fmla="*/ 3900551 w 4797051"/>
              <a:gd name="connsiteY4" fmla="*/ 5336150 h 5382055"/>
              <a:gd name="connsiteX5" fmla="*/ 1094345 w 4797051"/>
              <a:gd name="connsiteY5" fmla="*/ 4561183 h 5382055"/>
              <a:gd name="connsiteX6" fmla="*/ 36263 w 4797051"/>
              <a:gd name="connsiteY6" fmla="*/ 3137851 h 5382055"/>
              <a:gd name="connsiteX7" fmla="*/ 536883 w 4797051"/>
              <a:gd name="connsiteY7" fmla="*/ 537480 h 5382055"/>
              <a:gd name="connsiteX8" fmla="*/ 2486248 w 4797051"/>
              <a:gd name="connsiteY8" fmla="*/ 309 h 5382055"/>
              <a:gd name="connsiteX0" fmla="*/ 2478737 w 4789540"/>
              <a:gd name="connsiteY0" fmla="*/ 309 h 5382055"/>
              <a:gd name="connsiteX1" fmla="*/ 3895682 w 4789540"/>
              <a:gd name="connsiteY1" fmla="*/ 543551 h 5382055"/>
              <a:gd name="connsiteX2" fmla="*/ 4748207 w 4789540"/>
              <a:gd name="connsiteY2" fmla="*/ 1809853 h 5382055"/>
              <a:gd name="connsiteX3" fmla="*/ 4639546 w 4789540"/>
              <a:gd name="connsiteY3" fmla="*/ 4223099 h 5382055"/>
              <a:gd name="connsiteX4" fmla="*/ 3893040 w 4789540"/>
              <a:gd name="connsiteY4" fmla="*/ 5336150 h 5382055"/>
              <a:gd name="connsiteX5" fmla="*/ 1086834 w 4789540"/>
              <a:gd name="connsiteY5" fmla="*/ 4561183 h 5382055"/>
              <a:gd name="connsiteX6" fmla="*/ 28752 w 4789540"/>
              <a:gd name="connsiteY6" fmla="*/ 3137851 h 5382055"/>
              <a:gd name="connsiteX7" fmla="*/ 529372 w 4789540"/>
              <a:gd name="connsiteY7" fmla="*/ 537480 h 5382055"/>
              <a:gd name="connsiteX8" fmla="*/ 2478737 w 4789540"/>
              <a:gd name="connsiteY8" fmla="*/ 309 h 5382055"/>
              <a:gd name="connsiteX0" fmla="*/ 2478737 w 4789540"/>
              <a:gd name="connsiteY0" fmla="*/ 161 h 5381907"/>
              <a:gd name="connsiteX1" fmla="*/ 4397222 w 4789540"/>
              <a:gd name="connsiteY1" fmla="*/ 922088 h 5381907"/>
              <a:gd name="connsiteX2" fmla="*/ 4748207 w 4789540"/>
              <a:gd name="connsiteY2" fmla="*/ 1809705 h 5381907"/>
              <a:gd name="connsiteX3" fmla="*/ 4639546 w 4789540"/>
              <a:gd name="connsiteY3" fmla="*/ 4222951 h 5381907"/>
              <a:gd name="connsiteX4" fmla="*/ 3893040 w 4789540"/>
              <a:gd name="connsiteY4" fmla="*/ 5336002 h 5381907"/>
              <a:gd name="connsiteX5" fmla="*/ 1086834 w 4789540"/>
              <a:gd name="connsiteY5" fmla="*/ 4561035 h 5381907"/>
              <a:gd name="connsiteX6" fmla="*/ 28752 w 4789540"/>
              <a:gd name="connsiteY6" fmla="*/ 3137703 h 5381907"/>
              <a:gd name="connsiteX7" fmla="*/ 529372 w 4789540"/>
              <a:gd name="connsiteY7" fmla="*/ 537332 h 5381907"/>
              <a:gd name="connsiteX8" fmla="*/ 2478737 w 4789540"/>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285 h 5382031"/>
              <a:gd name="connsiteX1" fmla="*/ 4397222 w 4951182"/>
              <a:gd name="connsiteY1" fmla="*/ 922212 h 5382031"/>
              <a:gd name="connsiteX2" fmla="*/ 4931201 w 4951182"/>
              <a:gd name="connsiteY2" fmla="*/ 2412633 h 5382031"/>
              <a:gd name="connsiteX3" fmla="*/ 4639546 w 4951182"/>
              <a:gd name="connsiteY3" fmla="*/ 4223075 h 5382031"/>
              <a:gd name="connsiteX4" fmla="*/ 3893040 w 4951182"/>
              <a:gd name="connsiteY4" fmla="*/ 5336126 h 5382031"/>
              <a:gd name="connsiteX5" fmla="*/ 1086834 w 4951182"/>
              <a:gd name="connsiteY5" fmla="*/ 4561159 h 5382031"/>
              <a:gd name="connsiteX6" fmla="*/ 28752 w 4951182"/>
              <a:gd name="connsiteY6" fmla="*/ 3137827 h 5382031"/>
              <a:gd name="connsiteX7" fmla="*/ 529372 w 4951182"/>
              <a:gd name="connsiteY7" fmla="*/ 537456 h 5382031"/>
              <a:gd name="connsiteX8" fmla="*/ 2478737 w 4951182"/>
              <a:gd name="connsiteY8" fmla="*/ 285 h 5382031"/>
              <a:gd name="connsiteX0" fmla="*/ 2478737 w 4951182"/>
              <a:gd name="connsiteY0" fmla="*/ 277 h 5382023"/>
              <a:gd name="connsiteX1" fmla="*/ 4288781 w 4951182"/>
              <a:gd name="connsiteY1" fmla="*/ 937661 h 5382023"/>
              <a:gd name="connsiteX2" fmla="*/ 4931201 w 4951182"/>
              <a:gd name="connsiteY2" fmla="*/ 2412625 h 5382023"/>
              <a:gd name="connsiteX3" fmla="*/ 4639546 w 4951182"/>
              <a:gd name="connsiteY3" fmla="*/ 4223067 h 5382023"/>
              <a:gd name="connsiteX4" fmla="*/ 3893040 w 4951182"/>
              <a:gd name="connsiteY4" fmla="*/ 5336118 h 5382023"/>
              <a:gd name="connsiteX5" fmla="*/ 1086834 w 4951182"/>
              <a:gd name="connsiteY5" fmla="*/ 4561151 h 5382023"/>
              <a:gd name="connsiteX6" fmla="*/ 28752 w 4951182"/>
              <a:gd name="connsiteY6" fmla="*/ 3137819 h 5382023"/>
              <a:gd name="connsiteX7" fmla="*/ 529372 w 4951182"/>
              <a:gd name="connsiteY7" fmla="*/ 537448 h 5382023"/>
              <a:gd name="connsiteX8" fmla="*/ 2478737 w 4951182"/>
              <a:gd name="connsiteY8" fmla="*/ 277 h 5382023"/>
              <a:gd name="connsiteX0" fmla="*/ 2478737 w 4950052"/>
              <a:gd name="connsiteY0" fmla="*/ 277 h 5250502"/>
              <a:gd name="connsiteX1" fmla="*/ 4288781 w 4950052"/>
              <a:gd name="connsiteY1" fmla="*/ 937661 h 5250502"/>
              <a:gd name="connsiteX2" fmla="*/ 4931201 w 4950052"/>
              <a:gd name="connsiteY2" fmla="*/ 2412625 h 5250502"/>
              <a:gd name="connsiteX3" fmla="*/ 4639546 w 4950052"/>
              <a:gd name="connsiteY3" fmla="*/ 4223067 h 5250502"/>
              <a:gd name="connsiteX4" fmla="*/ 4001481 w 4950052"/>
              <a:gd name="connsiteY4" fmla="*/ 5197009 h 5250502"/>
              <a:gd name="connsiteX5" fmla="*/ 1086834 w 4950052"/>
              <a:gd name="connsiteY5" fmla="*/ 4561151 h 5250502"/>
              <a:gd name="connsiteX6" fmla="*/ 28752 w 4950052"/>
              <a:gd name="connsiteY6" fmla="*/ 3137819 h 5250502"/>
              <a:gd name="connsiteX7" fmla="*/ 529372 w 4950052"/>
              <a:gd name="connsiteY7" fmla="*/ 537448 h 5250502"/>
              <a:gd name="connsiteX8" fmla="*/ 2478737 w 4950052"/>
              <a:gd name="connsiteY8" fmla="*/ 277 h 5250502"/>
              <a:gd name="connsiteX0" fmla="*/ 2478737 w 4942166"/>
              <a:gd name="connsiteY0" fmla="*/ 277 h 5250502"/>
              <a:gd name="connsiteX1" fmla="*/ 4288781 w 4942166"/>
              <a:gd name="connsiteY1" fmla="*/ 937661 h 5250502"/>
              <a:gd name="connsiteX2" fmla="*/ 4931201 w 4942166"/>
              <a:gd name="connsiteY2" fmla="*/ 2412625 h 5250502"/>
              <a:gd name="connsiteX3" fmla="*/ 4639546 w 4942166"/>
              <a:gd name="connsiteY3" fmla="*/ 4223067 h 5250502"/>
              <a:gd name="connsiteX4" fmla="*/ 4001481 w 4942166"/>
              <a:gd name="connsiteY4" fmla="*/ 5197009 h 5250502"/>
              <a:gd name="connsiteX5" fmla="*/ 1086834 w 4942166"/>
              <a:gd name="connsiteY5" fmla="*/ 4561151 h 5250502"/>
              <a:gd name="connsiteX6" fmla="*/ 28752 w 4942166"/>
              <a:gd name="connsiteY6" fmla="*/ 3137819 h 5250502"/>
              <a:gd name="connsiteX7" fmla="*/ 529372 w 4942166"/>
              <a:gd name="connsiteY7" fmla="*/ 537448 h 5250502"/>
              <a:gd name="connsiteX8" fmla="*/ 2478737 w 4942166"/>
              <a:gd name="connsiteY8" fmla="*/ 277 h 5250502"/>
              <a:gd name="connsiteX0" fmla="*/ 2478737 w 4931201"/>
              <a:gd name="connsiteY0" fmla="*/ 277 h 5250502"/>
              <a:gd name="connsiteX1" fmla="*/ 4288781 w 4931201"/>
              <a:gd name="connsiteY1" fmla="*/ 937661 h 5250502"/>
              <a:gd name="connsiteX2" fmla="*/ 4931201 w 4931201"/>
              <a:gd name="connsiteY2" fmla="*/ 2412625 h 5250502"/>
              <a:gd name="connsiteX3" fmla="*/ 4639546 w 4931201"/>
              <a:gd name="connsiteY3" fmla="*/ 4223067 h 5250502"/>
              <a:gd name="connsiteX4" fmla="*/ 4001481 w 4931201"/>
              <a:gd name="connsiteY4" fmla="*/ 5197009 h 5250502"/>
              <a:gd name="connsiteX5" fmla="*/ 1086834 w 4931201"/>
              <a:gd name="connsiteY5" fmla="*/ 4561151 h 5250502"/>
              <a:gd name="connsiteX6" fmla="*/ 28752 w 4931201"/>
              <a:gd name="connsiteY6" fmla="*/ 3137819 h 5250502"/>
              <a:gd name="connsiteX7" fmla="*/ 529372 w 4931201"/>
              <a:gd name="connsiteY7" fmla="*/ 537448 h 5250502"/>
              <a:gd name="connsiteX8" fmla="*/ 2478737 w 4931201"/>
              <a:gd name="connsiteY8" fmla="*/ 277 h 5250502"/>
              <a:gd name="connsiteX0" fmla="*/ 2478737 w 4859887"/>
              <a:gd name="connsiteY0" fmla="*/ 277 h 5250502"/>
              <a:gd name="connsiteX1" fmla="*/ 4288781 w 4859887"/>
              <a:gd name="connsiteY1" fmla="*/ 937661 h 5250502"/>
              <a:gd name="connsiteX2" fmla="*/ 4859887 w 4859887"/>
              <a:gd name="connsiteY2" fmla="*/ 2384279 h 5250502"/>
              <a:gd name="connsiteX3" fmla="*/ 4639546 w 4859887"/>
              <a:gd name="connsiteY3" fmla="*/ 4223067 h 5250502"/>
              <a:gd name="connsiteX4" fmla="*/ 4001481 w 4859887"/>
              <a:gd name="connsiteY4" fmla="*/ 5197009 h 5250502"/>
              <a:gd name="connsiteX5" fmla="*/ 1086834 w 4859887"/>
              <a:gd name="connsiteY5" fmla="*/ 4561151 h 5250502"/>
              <a:gd name="connsiteX6" fmla="*/ 28752 w 4859887"/>
              <a:gd name="connsiteY6" fmla="*/ 3137819 h 5250502"/>
              <a:gd name="connsiteX7" fmla="*/ 529372 w 4859887"/>
              <a:gd name="connsiteY7" fmla="*/ 537448 h 5250502"/>
              <a:gd name="connsiteX8" fmla="*/ 2478737 w 4859887"/>
              <a:gd name="connsiteY8" fmla="*/ 277 h 5250502"/>
              <a:gd name="connsiteX0" fmla="*/ 2478737 w 4859887"/>
              <a:gd name="connsiteY0" fmla="*/ 238 h 5250463"/>
              <a:gd name="connsiteX1" fmla="*/ 4171860 w 4859887"/>
              <a:gd name="connsiteY1" fmla="*/ 1012257 h 5250463"/>
              <a:gd name="connsiteX2" fmla="*/ 4859887 w 4859887"/>
              <a:gd name="connsiteY2" fmla="*/ 2384240 h 5250463"/>
              <a:gd name="connsiteX3" fmla="*/ 4639546 w 4859887"/>
              <a:gd name="connsiteY3" fmla="*/ 4223028 h 5250463"/>
              <a:gd name="connsiteX4" fmla="*/ 4001481 w 4859887"/>
              <a:gd name="connsiteY4" fmla="*/ 5196970 h 5250463"/>
              <a:gd name="connsiteX5" fmla="*/ 1086834 w 4859887"/>
              <a:gd name="connsiteY5" fmla="*/ 4561112 h 5250463"/>
              <a:gd name="connsiteX6" fmla="*/ 28752 w 4859887"/>
              <a:gd name="connsiteY6" fmla="*/ 3137780 h 5250463"/>
              <a:gd name="connsiteX7" fmla="*/ 529372 w 4859887"/>
              <a:gd name="connsiteY7" fmla="*/ 537409 h 5250463"/>
              <a:gd name="connsiteX8" fmla="*/ 2478737 w 4859887"/>
              <a:gd name="connsiteY8" fmla="*/ 238 h 5250463"/>
              <a:gd name="connsiteX0" fmla="*/ 2379364 w 4865880"/>
              <a:gd name="connsiteY0" fmla="*/ 266 h 5193853"/>
              <a:gd name="connsiteX1" fmla="*/ 4177853 w 4865880"/>
              <a:gd name="connsiteY1" fmla="*/ 955647 h 5193853"/>
              <a:gd name="connsiteX2" fmla="*/ 4865880 w 4865880"/>
              <a:gd name="connsiteY2" fmla="*/ 2327630 h 5193853"/>
              <a:gd name="connsiteX3" fmla="*/ 4645539 w 4865880"/>
              <a:gd name="connsiteY3" fmla="*/ 4166418 h 5193853"/>
              <a:gd name="connsiteX4" fmla="*/ 4007474 w 4865880"/>
              <a:gd name="connsiteY4" fmla="*/ 5140360 h 5193853"/>
              <a:gd name="connsiteX5" fmla="*/ 1092827 w 4865880"/>
              <a:gd name="connsiteY5" fmla="*/ 4504502 h 5193853"/>
              <a:gd name="connsiteX6" fmla="*/ 34745 w 4865880"/>
              <a:gd name="connsiteY6" fmla="*/ 3081170 h 5193853"/>
              <a:gd name="connsiteX7" fmla="*/ 535365 w 4865880"/>
              <a:gd name="connsiteY7" fmla="*/ 480799 h 5193853"/>
              <a:gd name="connsiteX8" fmla="*/ 2379364 w 4865880"/>
              <a:gd name="connsiteY8" fmla="*/ 266 h 5193853"/>
              <a:gd name="connsiteX0" fmla="*/ 2374524 w 4861040"/>
              <a:gd name="connsiteY0" fmla="*/ 266 h 5193853"/>
              <a:gd name="connsiteX1" fmla="*/ 4173013 w 4861040"/>
              <a:gd name="connsiteY1" fmla="*/ 955647 h 5193853"/>
              <a:gd name="connsiteX2" fmla="*/ 4861040 w 4861040"/>
              <a:gd name="connsiteY2" fmla="*/ 2327630 h 5193853"/>
              <a:gd name="connsiteX3" fmla="*/ 4640699 w 4861040"/>
              <a:gd name="connsiteY3" fmla="*/ 4166418 h 5193853"/>
              <a:gd name="connsiteX4" fmla="*/ 4002634 w 4861040"/>
              <a:gd name="connsiteY4" fmla="*/ 5140360 h 5193853"/>
              <a:gd name="connsiteX5" fmla="*/ 1087987 w 4861040"/>
              <a:gd name="connsiteY5" fmla="*/ 4504502 h 5193853"/>
              <a:gd name="connsiteX6" fmla="*/ 29905 w 4861040"/>
              <a:gd name="connsiteY6" fmla="*/ 3081170 h 5193853"/>
              <a:gd name="connsiteX7" fmla="*/ 530525 w 4861040"/>
              <a:gd name="connsiteY7" fmla="*/ 480799 h 5193853"/>
              <a:gd name="connsiteX8" fmla="*/ 2374524 w 4861040"/>
              <a:gd name="connsiteY8" fmla="*/ 266 h 5193853"/>
              <a:gd name="connsiteX0" fmla="*/ 2374524 w 4861040"/>
              <a:gd name="connsiteY0" fmla="*/ 266 h 5198945"/>
              <a:gd name="connsiteX1" fmla="*/ 4173013 w 4861040"/>
              <a:gd name="connsiteY1" fmla="*/ 955647 h 5198945"/>
              <a:gd name="connsiteX2" fmla="*/ 4861040 w 4861040"/>
              <a:gd name="connsiteY2" fmla="*/ 2327630 h 5198945"/>
              <a:gd name="connsiteX3" fmla="*/ 4640699 w 4861040"/>
              <a:gd name="connsiteY3" fmla="*/ 4166418 h 5198945"/>
              <a:gd name="connsiteX4" fmla="*/ 4002634 w 4861040"/>
              <a:gd name="connsiteY4" fmla="*/ 5140360 h 5198945"/>
              <a:gd name="connsiteX5" fmla="*/ 971544 w 4861040"/>
              <a:gd name="connsiteY5" fmla="*/ 4566776 h 5198945"/>
              <a:gd name="connsiteX6" fmla="*/ 29905 w 4861040"/>
              <a:gd name="connsiteY6" fmla="*/ 3081170 h 5198945"/>
              <a:gd name="connsiteX7" fmla="*/ 530525 w 4861040"/>
              <a:gd name="connsiteY7" fmla="*/ 480799 h 5198945"/>
              <a:gd name="connsiteX8" fmla="*/ 2374524 w 4861040"/>
              <a:gd name="connsiteY8" fmla="*/ 266 h 5198945"/>
              <a:gd name="connsiteX0" fmla="*/ 2374524 w 4861040"/>
              <a:gd name="connsiteY0" fmla="*/ 266 h 5413195"/>
              <a:gd name="connsiteX1" fmla="*/ 4173013 w 4861040"/>
              <a:gd name="connsiteY1" fmla="*/ 955647 h 5413195"/>
              <a:gd name="connsiteX2" fmla="*/ 4861040 w 4861040"/>
              <a:gd name="connsiteY2" fmla="*/ 2327630 h 5413195"/>
              <a:gd name="connsiteX3" fmla="*/ 4640699 w 4861040"/>
              <a:gd name="connsiteY3" fmla="*/ 4166418 h 5413195"/>
              <a:gd name="connsiteX4" fmla="*/ 3849039 w 4861040"/>
              <a:gd name="connsiteY4" fmla="*/ 5367963 h 5413195"/>
              <a:gd name="connsiteX5" fmla="*/ 971544 w 4861040"/>
              <a:gd name="connsiteY5" fmla="*/ 4566776 h 5413195"/>
              <a:gd name="connsiteX6" fmla="*/ 29905 w 4861040"/>
              <a:gd name="connsiteY6" fmla="*/ 3081170 h 5413195"/>
              <a:gd name="connsiteX7" fmla="*/ 530525 w 4861040"/>
              <a:gd name="connsiteY7" fmla="*/ 480799 h 5413195"/>
              <a:gd name="connsiteX8" fmla="*/ 2374524 w 4861040"/>
              <a:gd name="connsiteY8" fmla="*/ 266 h 5413195"/>
              <a:gd name="connsiteX0" fmla="*/ 2374524 w 4861040"/>
              <a:gd name="connsiteY0" fmla="*/ 266 h 5413195"/>
              <a:gd name="connsiteX1" fmla="*/ 4173013 w 4861040"/>
              <a:gd name="connsiteY1" fmla="*/ 955647 h 5413195"/>
              <a:gd name="connsiteX2" fmla="*/ 4861040 w 4861040"/>
              <a:gd name="connsiteY2" fmla="*/ 2327630 h 5413195"/>
              <a:gd name="connsiteX3" fmla="*/ 4522787 w 4861040"/>
              <a:gd name="connsiteY3" fmla="*/ 4172888 h 5413195"/>
              <a:gd name="connsiteX4" fmla="*/ 3849039 w 4861040"/>
              <a:gd name="connsiteY4" fmla="*/ 5367963 h 5413195"/>
              <a:gd name="connsiteX5" fmla="*/ 971544 w 4861040"/>
              <a:gd name="connsiteY5" fmla="*/ 4566776 h 5413195"/>
              <a:gd name="connsiteX6" fmla="*/ 29905 w 4861040"/>
              <a:gd name="connsiteY6" fmla="*/ 3081170 h 5413195"/>
              <a:gd name="connsiteX7" fmla="*/ 530525 w 4861040"/>
              <a:gd name="connsiteY7" fmla="*/ 480799 h 5413195"/>
              <a:gd name="connsiteX8" fmla="*/ 2374524 w 4861040"/>
              <a:gd name="connsiteY8" fmla="*/ 266 h 5413195"/>
              <a:gd name="connsiteX0" fmla="*/ 2374524 w 4861040"/>
              <a:gd name="connsiteY0" fmla="*/ 266 h 5392378"/>
              <a:gd name="connsiteX1" fmla="*/ 4173013 w 4861040"/>
              <a:gd name="connsiteY1" fmla="*/ 955647 h 5392378"/>
              <a:gd name="connsiteX2" fmla="*/ 4861040 w 4861040"/>
              <a:gd name="connsiteY2" fmla="*/ 2327630 h 5392378"/>
              <a:gd name="connsiteX3" fmla="*/ 4522787 w 4861040"/>
              <a:gd name="connsiteY3" fmla="*/ 4172888 h 5392378"/>
              <a:gd name="connsiteX4" fmla="*/ 3849039 w 4861040"/>
              <a:gd name="connsiteY4" fmla="*/ 5367963 h 5392378"/>
              <a:gd name="connsiteX5" fmla="*/ 971544 w 4861040"/>
              <a:gd name="connsiteY5" fmla="*/ 4566776 h 5392378"/>
              <a:gd name="connsiteX6" fmla="*/ 29905 w 4861040"/>
              <a:gd name="connsiteY6" fmla="*/ 3081170 h 5392378"/>
              <a:gd name="connsiteX7" fmla="*/ 530525 w 4861040"/>
              <a:gd name="connsiteY7" fmla="*/ 480799 h 5392378"/>
              <a:gd name="connsiteX8" fmla="*/ 2374524 w 4861040"/>
              <a:gd name="connsiteY8" fmla="*/ 266 h 5392378"/>
              <a:gd name="connsiteX0" fmla="*/ 2374524 w 4861040"/>
              <a:gd name="connsiteY0" fmla="*/ 266 h 5391869"/>
              <a:gd name="connsiteX1" fmla="*/ 4173013 w 4861040"/>
              <a:gd name="connsiteY1" fmla="*/ 955647 h 5391869"/>
              <a:gd name="connsiteX2" fmla="*/ 4861040 w 4861040"/>
              <a:gd name="connsiteY2" fmla="*/ 2327630 h 5391869"/>
              <a:gd name="connsiteX3" fmla="*/ 4522787 w 4861040"/>
              <a:gd name="connsiteY3" fmla="*/ 4172888 h 5391869"/>
              <a:gd name="connsiteX4" fmla="*/ 3849039 w 4861040"/>
              <a:gd name="connsiteY4" fmla="*/ 5367963 h 5391869"/>
              <a:gd name="connsiteX5" fmla="*/ 971544 w 4861040"/>
              <a:gd name="connsiteY5" fmla="*/ 4566776 h 5391869"/>
              <a:gd name="connsiteX6" fmla="*/ 29905 w 4861040"/>
              <a:gd name="connsiteY6" fmla="*/ 3081170 h 5391869"/>
              <a:gd name="connsiteX7" fmla="*/ 530525 w 4861040"/>
              <a:gd name="connsiteY7" fmla="*/ 480799 h 5391869"/>
              <a:gd name="connsiteX8" fmla="*/ 2374524 w 4861040"/>
              <a:gd name="connsiteY8" fmla="*/ 266 h 5391869"/>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21484"/>
              <a:gd name="connsiteX1" fmla="*/ 4173013 w 4861040"/>
              <a:gd name="connsiteY1" fmla="*/ 955647 h 5321484"/>
              <a:gd name="connsiteX2" fmla="*/ 4861040 w 4861040"/>
              <a:gd name="connsiteY2" fmla="*/ 2327630 h 5321484"/>
              <a:gd name="connsiteX3" fmla="*/ 4522787 w 4861040"/>
              <a:gd name="connsiteY3" fmla="*/ 4172888 h 5321484"/>
              <a:gd name="connsiteX4" fmla="*/ 3636931 w 4861040"/>
              <a:gd name="connsiteY4" fmla="*/ 5295944 h 5321484"/>
              <a:gd name="connsiteX5" fmla="*/ 960009 w 4861040"/>
              <a:gd name="connsiteY5" fmla="*/ 4537301 h 5321484"/>
              <a:gd name="connsiteX6" fmla="*/ 29905 w 4861040"/>
              <a:gd name="connsiteY6" fmla="*/ 3081170 h 5321484"/>
              <a:gd name="connsiteX7" fmla="*/ 530525 w 4861040"/>
              <a:gd name="connsiteY7" fmla="*/ 480799 h 5321484"/>
              <a:gd name="connsiteX8" fmla="*/ 2374524 w 4861040"/>
              <a:gd name="connsiteY8" fmla="*/ 266 h 5321484"/>
              <a:gd name="connsiteX0" fmla="*/ 2374524 w 4861040"/>
              <a:gd name="connsiteY0" fmla="*/ 266 h 5278339"/>
              <a:gd name="connsiteX1" fmla="*/ 4173013 w 4861040"/>
              <a:gd name="connsiteY1" fmla="*/ 955647 h 5278339"/>
              <a:gd name="connsiteX2" fmla="*/ 4861040 w 4861040"/>
              <a:gd name="connsiteY2" fmla="*/ 2327630 h 5278339"/>
              <a:gd name="connsiteX3" fmla="*/ 4522787 w 4861040"/>
              <a:gd name="connsiteY3" fmla="*/ 4172888 h 5278339"/>
              <a:gd name="connsiteX4" fmla="*/ 3528378 w 4861040"/>
              <a:gd name="connsiteY4" fmla="*/ 5251295 h 5278339"/>
              <a:gd name="connsiteX5" fmla="*/ 960009 w 4861040"/>
              <a:gd name="connsiteY5" fmla="*/ 4537301 h 5278339"/>
              <a:gd name="connsiteX6" fmla="*/ 29905 w 4861040"/>
              <a:gd name="connsiteY6" fmla="*/ 3081170 h 5278339"/>
              <a:gd name="connsiteX7" fmla="*/ 530525 w 4861040"/>
              <a:gd name="connsiteY7" fmla="*/ 480799 h 5278339"/>
              <a:gd name="connsiteX8" fmla="*/ 2374524 w 4861040"/>
              <a:gd name="connsiteY8" fmla="*/ 266 h 5278339"/>
              <a:gd name="connsiteX0" fmla="*/ 2374524 w 4861040"/>
              <a:gd name="connsiteY0" fmla="*/ 266 h 5278339"/>
              <a:gd name="connsiteX1" fmla="*/ 4173013 w 4861040"/>
              <a:gd name="connsiteY1" fmla="*/ 955647 h 5278339"/>
              <a:gd name="connsiteX2" fmla="*/ 4861040 w 4861040"/>
              <a:gd name="connsiteY2" fmla="*/ 2327630 h 5278339"/>
              <a:gd name="connsiteX3" fmla="*/ 4410826 w 4861040"/>
              <a:gd name="connsiteY3" fmla="*/ 4237100 h 5278339"/>
              <a:gd name="connsiteX4" fmla="*/ 3528378 w 4861040"/>
              <a:gd name="connsiteY4" fmla="*/ 5251295 h 5278339"/>
              <a:gd name="connsiteX5" fmla="*/ 960009 w 4861040"/>
              <a:gd name="connsiteY5" fmla="*/ 4537301 h 5278339"/>
              <a:gd name="connsiteX6" fmla="*/ 29905 w 4861040"/>
              <a:gd name="connsiteY6" fmla="*/ 3081170 h 5278339"/>
              <a:gd name="connsiteX7" fmla="*/ 530525 w 4861040"/>
              <a:gd name="connsiteY7" fmla="*/ 480799 h 5278339"/>
              <a:gd name="connsiteX8" fmla="*/ 2374524 w 4861040"/>
              <a:gd name="connsiteY8" fmla="*/ 266 h 5278339"/>
              <a:gd name="connsiteX0" fmla="*/ 2500038 w 4986554"/>
              <a:gd name="connsiteY0" fmla="*/ 266 h 5278184"/>
              <a:gd name="connsiteX1" fmla="*/ 4298527 w 4986554"/>
              <a:gd name="connsiteY1" fmla="*/ 955647 h 5278184"/>
              <a:gd name="connsiteX2" fmla="*/ 4986554 w 4986554"/>
              <a:gd name="connsiteY2" fmla="*/ 2327630 h 5278184"/>
              <a:gd name="connsiteX3" fmla="*/ 4536340 w 4986554"/>
              <a:gd name="connsiteY3" fmla="*/ 4237100 h 5278184"/>
              <a:gd name="connsiteX4" fmla="*/ 3653892 w 4986554"/>
              <a:gd name="connsiteY4" fmla="*/ 5251295 h 5278184"/>
              <a:gd name="connsiteX5" fmla="*/ 1085523 w 4986554"/>
              <a:gd name="connsiteY5" fmla="*/ 4537301 h 5278184"/>
              <a:gd name="connsiteX6" fmla="*/ 27024 w 4986554"/>
              <a:gd name="connsiteY6" fmla="*/ 3104378 h 5278184"/>
              <a:gd name="connsiteX7" fmla="*/ 656039 w 4986554"/>
              <a:gd name="connsiteY7" fmla="*/ 480799 h 5278184"/>
              <a:gd name="connsiteX8" fmla="*/ 2500038 w 4986554"/>
              <a:gd name="connsiteY8" fmla="*/ 266 h 5278184"/>
              <a:gd name="connsiteX0" fmla="*/ 2500038 w 4986554"/>
              <a:gd name="connsiteY0" fmla="*/ 266 h 5278184"/>
              <a:gd name="connsiteX1" fmla="*/ 4298527 w 4986554"/>
              <a:gd name="connsiteY1" fmla="*/ 955647 h 5278184"/>
              <a:gd name="connsiteX2" fmla="*/ 4986554 w 4986554"/>
              <a:gd name="connsiteY2" fmla="*/ 2327630 h 5278184"/>
              <a:gd name="connsiteX3" fmla="*/ 4536340 w 4986554"/>
              <a:gd name="connsiteY3" fmla="*/ 4237100 h 5278184"/>
              <a:gd name="connsiteX4" fmla="*/ 3653892 w 4986554"/>
              <a:gd name="connsiteY4" fmla="*/ 5251295 h 5278184"/>
              <a:gd name="connsiteX5" fmla="*/ 1085523 w 4986554"/>
              <a:gd name="connsiteY5" fmla="*/ 4537301 h 5278184"/>
              <a:gd name="connsiteX6" fmla="*/ 27024 w 4986554"/>
              <a:gd name="connsiteY6" fmla="*/ 3104378 h 5278184"/>
              <a:gd name="connsiteX7" fmla="*/ 656039 w 4986554"/>
              <a:gd name="connsiteY7" fmla="*/ 480799 h 5278184"/>
              <a:gd name="connsiteX8" fmla="*/ 2500038 w 4986554"/>
              <a:gd name="connsiteY8" fmla="*/ 266 h 5278184"/>
              <a:gd name="connsiteX0" fmla="*/ 2500038 w 4986554"/>
              <a:gd name="connsiteY0" fmla="*/ 266 h 5276010"/>
              <a:gd name="connsiteX1" fmla="*/ 4298527 w 4986554"/>
              <a:gd name="connsiteY1" fmla="*/ 955647 h 5276010"/>
              <a:gd name="connsiteX2" fmla="*/ 4986554 w 4986554"/>
              <a:gd name="connsiteY2" fmla="*/ 2327630 h 5276010"/>
              <a:gd name="connsiteX3" fmla="*/ 4536340 w 4986554"/>
              <a:gd name="connsiteY3" fmla="*/ 4237100 h 5276010"/>
              <a:gd name="connsiteX4" fmla="*/ 3653892 w 4986554"/>
              <a:gd name="connsiteY4" fmla="*/ 5251295 h 5276010"/>
              <a:gd name="connsiteX5" fmla="*/ 1085523 w 4986554"/>
              <a:gd name="connsiteY5" fmla="*/ 4537301 h 5276010"/>
              <a:gd name="connsiteX6" fmla="*/ 27024 w 4986554"/>
              <a:gd name="connsiteY6" fmla="*/ 3104378 h 5276010"/>
              <a:gd name="connsiteX7" fmla="*/ 656039 w 4986554"/>
              <a:gd name="connsiteY7" fmla="*/ 480799 h 5276010"/>
              <a:gd name="connsiteX8" fmla="*/ 2500038 w 4986554"/>
              <a:gd name="connsiteY8" fmla="*/ 266 h 5276010"/>
              <a:gd name="connsiteX0" fmla="*/ 2500038 w 4986554"/>
              <a:gd name="connsiteY0" fmla="*/ 266 h 5289230"/>
              <a:gd name="connsiteX1" fmla="*/ 4298527 w 4986554"/>
              <a:gd name="connsiteY1" fmla="*/ 955647 h 5289230"/>
              <a:gd name="connsiteX2" fmla="*/ 4986554 w 4986554"/>
              <a:gd name="connsiteY2" fmla="*/ 2327630 h 5289230"/>
              <a:gd name="connsiteX3" fmla="*/ 4536340 w 4986554"/>
              <a:gd name="connsiteY3" fmla="*/ 4237100 h 5289230"/>
              <a:gd name="connsiteX4" fmla="*/ 3653892 w 4986554"/>
              <a:gd name="connsiteY4" fmla="*/ 5251295 h 5289230"/>
              <a:gd name="connsiteX5" fmla="*/ 1248739 w 4986554"/>
              <a:gd name="connsiteY5" fmla="*/ 4781649 h 5289230"/>
              <a:gd name="connsiteX6" fmla="*/ 27024 w 4986554"/>
              <a:gd name="connsiteY6" fmla="*/ 3104378 h 5289230"/>
              <a:gd name="connsiteX7" fmla="*/ 656039 w 4986554"/>
              <a:gd name="connsiteY7" fmla="*/ 480799 h 5289230"/>
              <a:gd name="connsiteX8" fmla="*/ 2500038 w 4986554"/>
              <a:gd name="connsiteY8" fmla="*/ 266 h 5289230"/>
              <a:gd name="connsiteX0" fmla="*/ 2500038 w 4986554"/>
              <a:gd name="connsiteY0" fmla="*/ 266 h 5076378"/>
              <a:gd name="connsiteX1" fmla="*/ 4298527 w 4986554"/>
              <a:gd name="connsiteY1" fmla="*/ 955647 h 5076378"/>
              <a:gd name="connsiteX2" fmla="*/ 4986554 w 4986554"/>
              <a:gd name="connsiteY2" fmla="*/ 2327630 h 5076378"/>
              <a:gd name="connsiteX3" fmla="*/ 4536340 w 4986554"/>
              <a:gd name="connsiteY3" fmla="*/ 4237100 h 5076378"/>
              <a:gd name="connsiteX4" fmla="*/ 3407551 w 4986554"/>
              <a:gd name="connsiteY4" fmla="*/ 4994899 h 5076378"/>
              <a:gd name="connsiteX5" fmla="*/ 1248739 w 4986554"/>
              <a:gd name="connsiteY5" fmla="*/ 4781649 h 5076378"/>
              <a:gd name="connsiteX6" fmla="*/ 27024 w 4986554"/>
              <a:gd name="connsiteY6" fmla="*/ 3104378 h 5076378"/>
              <a:gd name="connsiteX7" fmla="*/ 656039 w 4986554"/>
              <a:gd name="connsiteY7" fmla="*/ 480799 h 5076378"/>
              <a:gd name="connsiteX8" fmla="*/ 2500038 w 4986554"/>
              <a:gd name="connsiteY8" fmla="*/ 266 h 5076378"/>
              <a:gd name="connsiteX0" fmla="*/ 2500038 w 4986554"/>
              <a:gd name="connsiteY0" fmla="*/ 266 h 5135416"/>
              <a:gd name="connsiteX1" fmla="*/ 4298527 w 4986554"/>
              <a:gd name="connsiteY1" fmla="*/ 955647 h 5135416"/>
              <a:gd name="connsiteX2" fmla="*/ 4986554 w 4986554"/>
              <a:gd name="connsiteY2" fmla="*/ 2327630 h 5135416"/>
              <a:gd name="connsiteX3" fmla="*/ 4536340 w 4986554"/>
              <a:gd name="connsiteY3" fmla="*/ 4237100 h 5135416"/>
              <a:gd name="connsiteX4" fmla="*/ 3328468 w 4986554"/>
              <a:gd name="connsiteY4" fmla="*/ 5069864 h 5135416"/>
              <a:gd name="connsiteX5" fmla="*/ 1248739 w 4986554"/>
              <a:gd name="connsiteY5" fmla="*/ 4781649 h 5135416"/>
              <a:gd name="connsiteX6" fmla="*/ 27024 w 4986554"/>
              <a:gd name="connsiteY6" fmla="*/ 3104378 h 5135416"/>
              <a:gd name="connsiteX7" fmla="*/ 656039 w 4986554"/>
              <a:gd name="connsiteY7" fmla="*/ 480799 h 5135416"/>
              <a:gd name="connsiteX8" fmla="*/ 2500038 w 4986554"/>
              <a:gd name="connsiteY8" fmla="*/ 266 h 5135416"/>
              <a:gd name="connsiteX0" fmla="*/ 2500038 w 4986554"/>
              <a:gd name="connsiteY0" fmla="*/ 266 h 5135416"/>
              <a:gd name="connsiteX1" fmla="*/ 4298527 w 4986554"/>
              <a:gd name="connsiteY1" fmla="*/ 955647 h 5135416"/>
              <a:gd name="connsiteX2" fmla="*/ 4986554 w 4986554"/>
              <a:gd name="connsiteY2" fmla="*/ 2327630 h 5135416"/>
              <a:gd name="connsiteX3" fmla="*/ 4427393 w 4986554"/>
              <a:gd name="connsiteY3" fmla="*/ 4199661 h 5135416"/>
              <a:gd name="connsiteX4" fmla="*/ 3328468 w 4986554"/>
              <a:gd name="connsiteY4" fmla="*/ 5069864 h 5135416"/>
              <a:gd name="connsiteX5" fmla="*/ 1248739 w 4986554"/>
              <a:gd name="connsiteY5" fmla="*/ 4781649 h 5135416"/>
              <a:gd name="connsiteX6" fmla="*/ 27024 w 4986554"/>
              <a:gd name="connsiteY6" fmla="*/ 3104378 h 5135416"/>
              <a:gd name="connsiteX7" fmla="*/ 656039 w 4986554"/>
              <a:gd name="connsiteY7" fmla="*/ 480799 h 5135416"/>
              <a:gd name="connsiteX8" fmla="*/ 2500038 w 4986554"/>
              <a:gd name="connsiteY8" fmla="*/ 266 h 5135416"/>
              <a:gd name="connsiteX0" fmla="*/ 2500038 w 4986554"/>
              <a:gd name="connsiteY0" fmla="*/ 431 h 5135581"/>
              <a:gd name="connsiteX1" fmla="*/ 4330866 w 4986554"/>
              <a:gd name="connsiteY1" fmla="*/ 771152 h 5135581"/>
              <a:gd name="connsiteX2" fmla="*/ 4986554 w 4986554"/>
              <a:gd name="connsiteY2" fmla="*/ 2327795 h 5135581"/>
              <a:gd name="connsiteX3" fmla="*/ 4427393 w 4986554"/>
              <a:gd name="connsiteY3" fmla="*/ 4199826 h 5135581"/>
              <a:gd name="connsiteX4" fmla="*/ 3328468 w 4986554"/>
              <a:gd name="connsiteY4" fmla="*/ 5070029 h 5135581"/>
              <a:gd name="connsiteX5" fmla="*/ 1248739 w 4986554"/>
              <a:gd name="connsiteY5" fmla="*/ 4781814 h 5135581"/>
              <a:gd name="connsiteX6" fmla="*/ 27024 w 4986554"/>
              <a:gd name="connsiteY6" fmla="*/ 3104543 h 5135581"/>
              <a:gd name="connsiteX7" fmla="*/ 656039 w 4986554"/>
              <a:gd name="connsiteY7" fmla="*/ 480964 h 5135581"/>
              <a:gd name="connsiteX8" fmla="*/ 2500038 w 4986554"/>
              <a:gd name="connsiteY8" fmla="*/ 431 h 5135581"/>
              <a:gd name="connsiteX0" fmla="*/ 2486734 w 4986438"/>
              <a:gd name="connsiteY0" fmla="*/ 292 h 5276163"/>
              <a:gd name="connsiteX1" fmla="*/ 4330750 w 4986438"/>
              <a:gd name="connsiteY1" fmla="*/ 911734 h 5276163"/>
              <a:gd name="connsiteX2" fmla="*/ 4986438 w 4986438"/>
              <a:gd name="connsiteY2" fmla="*/ 2468377 h 5276163"/>
              <a:gd name="connsiteX3" fmla="*/ 4427277 w 4986438"/>
              <a:gd name="connsiteY3" fmla="*/ 4340408 h 5276163"/>
              <a:gd name="connsiteX4" fmla="*/ 3328352 w 4986438"/>
              <a:gd name="connsiteY4" fmla="*/ 5210611 h 5276163"/>
              <a:gd name="connsiteX5" fmla="*/ 1248623 w 4986438"/>
              <a:gd name="connsiteY5" fmla="*/ 4922396 h 5276163"/>
              <a:gd name="connsiteX6" fmla="*/ 26908 w 4986438"/>
              <a:gd name="connsiteY6" fmla="*/ 3245125 h 5276163"/>
              <a:gd name="connsiteX7" fmla="*/ 655923 w 4986438"/>
              <a:gd name="connsiteY7" fmla="*/ 621546 h 5276163"/>
              <a:gd name="connsiteX8" fmla="*/ 2486734 w 4986438"/>
              <a:gd name="connsiteY8" fmla="*/ 292 h 5276163"/>
              <a:gd name="connsiteX0" fmla="*/ 2486734 w 4986438"/>
              <a:gd name="connsiteY0" fmla="*/ 292 h 5270565"/>
              <a:gd name="connsiteX1" fmla="*/ 4330750 w 4986438"/>
              <a:gd name="connsiteY1" fmla="*/ 911734 h 5270565"/>
              <a:gd name="connsiteX2" fmla="*/ 4986438 w 4986438"/>
              <a:gd name="connsiteY2" fmla="*/ 2468377 h 5270565"/>
              <a:gd name="connsiteX3" fmla="*/ 4427277 w 4986438"/>
              <a:gd name="connsiteY3" fmla="*/ 4340408 h 5270565"/>
              <a:gd name="connsiteX4" fmla="*/ 3234135 w 4986438"/>
              <a:gd name="connsiteY4" fmla="*/ 5203769 h 5270565"/>
              <a:gd name="connsiteX5" fmla="*/ 1248623 w 4986438"/>
              <a:gd name="connsiteY5" fmla="*/ 4922396 h 5270565"/>
              <a:gd name="connsiteX6" fmla="*/ 26908 w 4986438"/>
              <a:gd name="connsiteY6" fmla="*/ 3245125 h 5270565"/>
              <a:gd name="connsiteX7" fmla="*/ 655923 w 4986438"/>
              <a:gd name="connsiteY7" fmla="*/ 621546 h 5270565"/>
              <a:gd name="connsiteX8" fmla="*/ 2486734 w 4986438"/>
              <a:gd name="connsiteY8" fmla="*/ 292 h 5270565"/>
              <a:gd name="connsiteX0" fmla="*/ 2486734 w 4986438"/>
              <a:gd name="connsiteY0" fmla="*/ 292 h 5270565"/>
              <a:gd name="connsiteX1" fmla="*/ 4330750 w 4986438"/>
              <a:gd name="connsiteY1" fmla="*/ 911734 h 5270565"/>
              <a:gd name="connsiteX2" fmla="*/ 4986438 w 4986438"/>
              <a:gd name="connsiteY2" fmla="*/ 2468377 h 5270565"/>
              <a:gd name="connsiteX3" fmla="*/ 4476698 w 4986438"/>
              <a:gd name="connsiteY3" fmla="*/ 4178642 h 5270565"/>
              <a:gd name="connsiteX4" fmla="*/ 3234135 w 4986438"/>
              <a:gd name="connsiteY4" fmla="*/ 5203769 h 5270565"/>
              <a:gd name="connsiteX5" fmla="*/ 1248623 w 4986438"/>
              <a:gd name="connsiteY5" fmla="*/ 4922396 h 5270565"/>
              <a:gd name="connsiteX6" fmla="*/ 26908 w 4986438"/>
              <a:gd name="connsiteY6" fmla="*/ 3245125 h 5270565"/>
              <a:gd name="connsiteX7" fmla="*/ 655923 w 4986438"/>
              <a:gd name="connsiteY7" fmla="*/ 621546 h 5270565"/>
              <a:gd name="connsiteX8" fmla="*/ 2486734 w 4986438"/>
              <a:gd name="connsiteY8" fmla="*/ 292 h 5270565"/>
              <a:gd name="connsiteX0" fmla="*/ 2483773 w 4983477"/>
              <a:gd name="connsiteY0" fmla="*/ 292 h 5270565"/>
              <a:gd name="connsiteX1" fmla="*/ 4327789 w 4983477"/>
              <a:gd name="connsiteY1" fmla="*/ 911734 h 5270565"/>
              <a:gd name="connsiteX2" fmla="*/ 4983477 w 4983477"/>
              <a:gd name="connsiteY2" fmla="*/ 2468377 h 5270565"/>
              <a:gd name="connsiteX3" fmla="*/ 4473737 w 4983477"/>
              <a:gd name="connsiteY3" fmla="*/ 4178642 h 5270565"/>
              <a:gd name="connsiteX4" fmla="*/ 3231174 w 4983477"/>
              <a:gd name="connsiteY4" fmla="*/ 5203769 h 5270565"/>
              <a:gd name="connsiteX5" fmla="*/ 1245662 w 4983477"/>
              <a:gd name="connsiteY5" fmla="*/ 4922396 h 5270565"/>
              <a:gd name="connsiteX6" fmla="*/ 23947 w 4983477"/>
              <a:gd name="connsiteY6" fmla="*/ 3245125 h 5270565"/>
              <a:gd name="connsiteX7" fmla="*/ 652962 w 4983477"/>
              <a:gd name="connsiteY7" fmla="*/ 621546 h 5270565"/>
              <a:gd name="connsiteX8" fmla="*/ 2483773 w 4983477"/>
              <a:gd name="connsiteY8" fmla="*/ 292 h 5270565"/>
              <a:gd name="connsiteX0" fmla="*/ 2483773 w 4983477"/>
              <a:gd name="connsiteY0" fmla="*/ 292 h 5270565"/>
              <a:gd name="connsiteX1" fmla="*/ 4327789 w 4983477"/>
              <a:gd name="connsiteY1" fmla="*/ 911734 h 5270565"/>
              <a:gd name="connsiteX2" fmla="*/ 4983477 w 4983477"/>
              <a:gd name="connsiteY2" fmla="*/ 2468377 h 5270565"/>
              <a:gd name="connsiteX3" fmla="*/ 4473737 w 4983477"/>
              <a:gd name="connsiteY3" fmla="*/ 4178642 h 5270565"/>
              <a:gd name="connsiteX4" fmla="*/ 3231174 w 4983477"/>
              <a:gd name="connsiteY4" fmla="*/ 5203769 h 5270565"/>
              <a:gd name="connsiteX5" fmla="*/ 1245662 w 4983477"/>
              <a:gd name="connsiteY5" fmla="*/ 4922396 h 5270565"/>
              <a:gd name="connsiteX6" fmla="*/ 23947 w 4983477"/>
              <a:gd name="connsiteY6" fmla="*/ 3245125 h 5270565"/>
              <a:gd name="connsiteX7" fmla="*/ 652962 w 4983477"/>
              <a:gd name="connsiteY7" fmla="*/ 621546 h 5270565"/>
              <a:gd name="connsiteX8" fmla="*/ 2483773 w 4983477"/>
              <a:gd name="connsiteY8" fmla="*/ 292 h 5270565"/>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0788 w 4980492"/>
              <a:gd name="connsiteY0" fmla="*/ 317 h 5270590"/>
              <a:gd name="connsiteX1" fmla="*/ 4324804 w 4980492"/>
              <a:gd name="connsiteY1" fmla="*/ 911759 h 5270590"/>
              <a:gd name="connsiteX2" fmla="*/ 4980492 w 4980492"/>
              <a:gd name="connsiteY2" fmla="*/ 2468402 h 5270590"/>
              <a:gd name="connsiteX3" fmla="*/ 4470752 w 4980492"/>
              <a:gd name="connsiteY3" fmla="*/ 4178667 h 5270590"/>
              <a:gd name="connsiteX4" fmla="*/ 3228189 w 4980492"/>
              <a:gd name="connsiteY4" fmla="*/ 5203794 h 5270590"/>
              <a:gd name="connsiteX5" fmla="*/ 1242677 w 4980492"/>
              <a:gd name="connsiteY5" fmla="*/ 4922421 h 5270590"/>
              <a:gd name="connsiteX6" fmla="*/ 20962 w 4980492"/>
              <a:gd name="connsiteY6" fmla="*/ 3245150 h 5270590"/>
              <a:gd name="connsiteX7" fmla="*/ 725198 w 4980492"/>
              <a:gd name="connsiteY7" fmla="*/ 691136 h 5270590"/>
              <a:gd name="connsiteX8" fmla="*/ 2480788 w 4980492"/>
              <a:gd name="connsiteY8" fmla="*/ 317 h 5270590"/>
              <a:gd name="connsiteX0" fmla="*/ 2557445 w 5057149"/>
              <a:gd name="connsiteY0" fmla="*/ 317 h 5273590"/>
              <a:gd name="connsiteX1" fmla="*/ 4401461 w 5057149"/>
              <a:gd name="connsiteY1" fmla="*/ 911759 h 5273590"/>
              <a:gd name="connsiteX2" fmla="*/ 5057149 w 5057149"/>
              <a:gd name="connsiteY2" fmla="*/ 2468402 h 5273590"/>
              <a:gd name="connsiteX3" fmla="*/ 4547409 w 5057149"/>
              <a:gd name="connsiteY3" fmla="*/ 4178667 h 5273590"/>
              <a:gd name="connsiteX4" fmla="*/ 3304846 w 5057149"/>
              <a:gd name="connsiteY4" fmla="*/ 5203794 h 5273590"/>
              <a:gd name="connsiteX5" fmla="*/ 1319334 w 5057149"/>
              <a:gd name="connsiteY5" fmla="*/ 4922421 h 5273590"/>
              <a:gd name="connsiteX6" fmla="*/ 20788 w 5057149"/>
              <a:gd name="connsiteY6" fmla="*/ 3152453 h 5273590"/>
              <a:gd name="connsiteX7" fmla="*/ 801855 w 5057149"/>
              <a:gd name="connsiteY7" fmla="*/ 691136 h 5273590"/>
              <a:gd name="connsiteX8" fmla="*/ 2557445 w 5057149"/>
              <a:gd name="connsiteY8" fmla="*/ 317 h 5273590"/>
              <a:gd name="connsiteX0" fmla="*/ 2557445 w 5057149"/>
              <a:gd name="connsiteY0" fmla="*/ 317 h 5319464"/>
              <a:gd name="connsiteX1" fmla="*/ 4401461 w 5057149"/>
              <a:gd name="connsiteY1" fmla="*/ 911759 h 5319464"/>
              <a:gd name="connsiteX2" fmla="*/ 5057149 w 5057149"/>
              <a:gd name="connsiteY2" fmla="*/ 2468402 h 5319464"/>
              <a:gd name="connsiteX3" fmla="*/ 4547409 w 5057149"/>
              <a:gd name="connsiteY3" fmla="*/ 4178667 h 5319464"/>
              <a:gd name="connsiteX4" fmla="*/ 3304846 w 5057149"/>
              <a:gd name="connsiteY4" fmla="*/ 5203794 h 5319464"/>
              <a:gd name="connsiteX5" fmla="*/ 1308091 w 5057149"/>
              <a:gd name="connsiteY5" fmla="*/ 5063694 h 5319464"/>
              <a:gd name="connsiteX6" fmla="*/ 20788 w 5057149"/>
              <a:gd name="connsiteY6" fmla="*/ 3152453 h 5319464"/>
              <a:gd name="connsiteX7" fmla="*/ 801855 w 5057149"/>
              <a:gd name="connsiteY7" fmla="*/ 691136 h 5319464"/>
              <a:gd name="connsiteX8" fmla="*/ 2557445 w 5057149"/>
              <a:gd name="connsiteY8" fmla="*/ 317 h 5319464"/>
              <a:gd name="connsiteX0" fmla="*/ 2647423 w 5147127"/>
              <a:gd name="connsiteY0" fmla="*/ 317 h 5315767"/>
              <a:gd name="connsiteX1" fmla="*/ 4491439 w 5147127"/>
              <a:gd name="connsiteY1" fmla="*/ 911759 h 5315767"/>
              <a:gd name="connsiteX2" fmla="*/ 5147127 w 5147127"/>
              <a:gd name="connsiteY2" fmla="*/ 2468402 h 5315767"/>
              <a:gd name="connsiteX3" fmla="*/ 4637387 w 5147127"/>
              <a:gd name="connsiteY3" fmla="*/ 4178667 h 5315767"/>
              <a:gd name="connsiteX4" fmla="*/ 3394824 w 5147127"/>
              <a:gd name="connsiteY4" fmla="*/ 5203794 h 5315767"/>
              <a:gd name="connsiteX5" fmla="*/ 1398069 w 5147127"/>
              <a:gd name="connsiteY5" fmla="*/ 5063694 h 5315767"/>
              <a:gd name="connsiteX6" fmla="*/ 18433 w 5147127"/>
              <a:gd name="connsiteY6" fmla="*/ 3218733 h 5315767"/>
              <a:gd name="connsiteX7" fmla="*/ 891833 w 5147127"/>
              <a:gd name="connsiteY7" fmla="*/ 691136 h 5315767"/>
              <a:gd name="connsiteX8" fmla="*/ 2647423 w 5147127"/>
              <a:gd name="connsiteY8" fmla="*/ 317 h 5315767"/>
              <a:gd name="connsiteX0" fmla="*/ 2647423 w 5147127"/>
              <a:gd name="connsiteY0" fmla="*/ 368 h 5315818"/>
              <a:gd name="connsiteX1" fmla="*/ 4516706 w 5147127"/>
              <a:gd name="connsiteY1" fmla="*/ 850916 h 5315818"/>
              <a:gd name="connsiteX2" fmla="*/ 5147127 w 5147127"/>
              <a:gd name="connsiteY2" fmla="*/ 2468453 h 5315818"/>
              <a:gd name="connsiteX3" fmla="*/ 4637387 w 5147127"/>
              <a:gd name="connsiteY3" fmla="*/ 4178718 h 5315818"/>
              <a:gd name="connsiteX4" fmla="*/ 3394824 w 5147127"/>
              <a:gd name="connsiteY4" fmla="*/ 5203845 h 5315818"/>
              <a:gd name="connsiteX5" fmla="*/ 1398069 w 5147127"/>
              <a:gd name="connsiteY5" fmla="*/ 5063745 h 5315818"/>
              <a:gd name="connsiteX6" fmla="*/ 18433 w 5147127"/>
              <a:gd name="connsiteY6" fmla="*/ 3218784 h 5315818"/>
              <a:gd name="connsiteX7" fmla="*/ 891833 w 5147127"/>
              <a:gd name="connsiteY7" fmla="*/ 691187 h 5315818"/>
              <a:gd name="connsiteX8" fmla="*/ 2647423 w 5147127"/>
              <a:gd name="connsiteY8" fmla="*/ 368 h 5315818"/>
              <a:gd name="connsiteX0" fmla="*/ 2737017 w 5147522"/>
              <a:gd name="connsiteY0" fmla="*/ 284 h 5427044"/>
              <a:gd name="connsiteX1" fmla="*/ 4517101 w 5147522"/>
              <a:gd name="connsiteY1" fmla="*/ 962142 h 5427044"/>
              <a:gd name="connsiteX2" fmla="*/ 5147522 w 5147522"/>
              <a:gd name="connsiteY2" fmla="*/ 2579679 h 5427044"/>
              <a:gd name="connsiteX3" fmla="*/ 4637782 w 5147522"/>
              <a:gd name="connsiteY3" fmla="*/ 4289944 h 5427044"/>
              <a:gd name="connsiteX4" fmla="*/ 3395219 w 5147522"/>
              <a:gd name="connsiteY4" fmla="*/ 5315071 h 5427044"/>
              <a:gd name="connsiteX5" fmla="*/ 1398464 w 5147522"/>
              <a:gd name="connsiteY5" fmla="*/ 5174971 h 5427044"/>
              <a:gd name="connsiteX6" fmla="*/ 18828 w 5147522"/>
              <a:gd name="connsiteY6" fmla="*/ 3330010 h 5427044"/>
              <a:gd name="connsiteX7" fmla="*/ 892228 w 5147522"/>
              <a:gd name="connsiteY7" fmla="*/ 802413 h 5427044"/>
              <a:gd name="connsiteX8" fmla="*/ 2737017 w 5147522"/>
              <a:gd name="connsiteY8" fmla="*/ 284 h 5427044"/>
              <a:gd name="connsiteX0" fmla="*/ 2737017 w 5230100"/>
              <a:gd name="connsiteY0" fmla="*/ 284 h 5427044"/>
              <a:gd name="connsiteX1" fmla="*/ 4517101 w 5230100"/>
              <a:gd name="connsiteY1" fmla="*/ 962142 h 5427044"/>
              <a:gd name="connsiteX2" fmla="*/ 5230100 w 5230100"/>
              <a:gd name="connsiteY2" fmla="*/ 2554935 h 5427044"/>
              <a:gd name="connsiteX3" fmla="*/ 4637782 w 5230100"/>
              <a:gd name="connsiteY3" fmla="*/ 4289944 h 5427044"/>
              <a:gd name="connsiteX4" fmla="*/ 3395219 w 5230100"/>
              <a:gd name="connsiteY4" fmla="*/ 5315071 h 5427044"/>
              <a:gd name="connsiteX5" fmla="*/ 1398464 w 5230100"/>
              <a:gd name="connsiteY5" fmla="*/ 5174971 h 5427044"/>
              <a:gd name="connsiteX6" fmla="*/ 18828 w 5230100"/>
              <a:gd name="connsiteY6" fmla="*/ 3330010 h 5427044"/>
              <a:gd name="connsiteX7" fmla="*/ 892228 w 5230100"/>
              <a:gd name="connsiteY7" fmla="*/ 802413 h 5427044"/>
              <a:gd name="connsiteX8" fmla="*/ 2737017 w 5230100"/>
              <a:gd name="connsiteY8" fmla="*/ 284 h 542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0100" h="5427044">
                <a:moveTo>
                  <a:pt x="2737017" y="284"/>
                </a:moveTo>
                <a:cubicBezTo>
                  <a:pt x="3054234" y="-13285"/>
                  <a:pt x="3941595" y="460124"/>
                  <a:pt x="4517101" y="962142"/>
                </a:cubicBezTo>
                <a:cubicBezTo>
                  <a:pt x="4815579" y="1459013"/>
                  <a:pt x="5171584" y="1973622"/>
                  <a:pt x="5230100" y="2554935"/>
                </a:cubicBezTo>
                <a:cubicBezTo>
                  <a:pt x="5079987" y="3261606"/>
                  <a:pt x="4943595" y="3829921"/>
                  <a:pt x="4637782" y="4289944"/>
                </a:cubicBezTo>
                <a:cubicBezTo>
                  <a:pt x="4331969" y="4749967"/>
                  <a:pt x="3708045" y="5200102"/>
                  <a:pt x="3395219" y="5315071"/>
                </a:cubicBezTo>
                <a:cubicBezTo>
                  <a:pt x="2942375" y="5464449"/>
                  <a:pt x="1961196" y="5505815"/>
                  <a:pt x="1398464" y="5174971"/>
                </a:cubicBezTo>
                <a:cubicBezTo>
                  <a:pt x="835732" y="4844128"/>
                  <a:pt x="130665" y="3959245"/>
                  <a:pt x="18828" y="3330010"/>
                </a:cubicBezTo>
                <a:cubicBezTo>
                  <a:pt x="-108957" y="2652928"/>
                  <a:pt x="439197" y="1357367"/>
                  <a:pt x="892228" y="802413"/>
                </a:cubicBezTo>
                <a:cubicBezTo>
                  <a:pt x="1345260" y="247459"/>
                  <a:pt x="2321559" y="23304"/>
                  <a:pt x="2737017" y="284"/>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ole tekstowe 1">
            <a:extLst>
              <a:ext uri="{FF2B5EF4-FFF2-40B4-BE49-F238E27FC236}">
                <a16:creationId xmlns:a16="http://schemas.microsoft.com/office/drawing/2014/main" id="{5B3FCF88-8FCC-DC7D-EA73-9A3D6ADBF622}"/>
              </a:ext>
            </a:extLst>
          </p:cNvPr>
          <p:cNvSpPr txBox="1"/>
          <p:nvPr/>
        </p:nvSpPr>
        <p:spPr>
          <a:xfrm>
            <a:off x="10856518" y="3135085"/>
            <a:ext cx="4778600" cy="2516351"/>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dirty="0" err="1">
                <a:solidFill>
                  <a:schemeClr val="tx2"/>
                </a:solidFill>
                <a:latin typeface="+mj-lt"/>
                <a:ea typeface="+mj-ea"/>
                <a:cs typeface="+mj-cs"/>
              </a:rPr>
              <a:t>Superwizja</a:t>
            </a:r>
            <a:r>
              <a:rPr lang="en-US" sz="4800" dirty="0">
                <a:solidFill>
                  <a:schemeClr val="tx2"/>
                </a:solidFill>
                <a:latin typeface="+mj-lt"/>
                <a:ea typeface="+mj-ea"/>
                <a:cs typeface="+mj-cs"/>
              </a:rPr>
              <a:t> </a:t>
            </a:r>
            <a:r>
              <a:rPr lang="en-US" sz="4800" dirty="0" err="1">
                <a:solidFill>
                  <a:schemeClr val="tx2"/>
                </a:solidFill>
                <a:latin typeface="+mj-lt"/>
                <a:ea typeface="+mj-ea"/>
                <a:cs typeface="+mj-cs"/>
              </a:rPr>
              <a:t>i</a:t>
            </a:r>
            <a:r>
              <a:rPr lang="en-US" sz="4800" dirty="0">
                <a:solidFill>
                  <a:schemeClr val="tx2"/>
                </a:solidFill>
                <a:latin typeface="+mj-lt"/>
                <a:ea typeface="+mj-ea"/>
                <a:cs typeface="+mj-cs"/>
              </a:rPr>
              <a:t> </a:t>
            </a:r>
            <a:r>
              <a:rPr lang="en-US" sz="4800" dirty="0" err="1">
                <a:solidFill>
                  <a:schemeClr val="tx2"/>
                </a:solidFill>
                <a:latin typeface="+mj-lt"/>
                <a:ea typeface="+mj-ea"/>
                <a:cs typeface="+mj-cs"/>
              </a:rPr>
              <a:t>dbanie</a:t>
            </a:r>
            <a:r>
              <a:rPr lang="en-US" sz="4800" dirty="0">
                <a:solidFill>
                  <a:schemeClr val="tx2"/>
                </a:solidFill>
                <a:latin typeface="+mj-lt"/>
                <a:ea typeface="+mj-ea"/>
                <a:cs typeface="+mj-cs"/>
              </a:rPr>
              <a:t> o </a:t>
            </a:r>
            <a:r>
              <a:rPr lang="en-US" sz="4800" dirty="0" err="1">
                <a:solidFill>
                  <a:schemeClr val="tx2"/>
                </a:solidFill>
                <a:latin typeface="+mj-lt"/>
                <a:ea typeface="+mj-ea"/>
                <a:cs typeface="+mj-cs"/>
              </a:rPr>
              <a:t>siebie</a:t>
            </a:r>
            <a:r>
              <a:rPr lang="en-US" sz="4800" dirty="0">
                <a:solidFill>
                  <a:schemeClr val="tx2"/>
                </a:solidFill>
                <a:latin typeface="+mj-lt"/>
                <a:ea typeface="+mj-ea"/>
                <a:cs typeface="+mj-cs"/>
              </a:rPr>
              <a:t> </a:t>
            </a:r>
          </a:p>
        </p:txBody>
      </p:sp>
    </p:spTree>
    <p:extLst>
      <p:ext uri="{BB962C8B-B14F-4D97-AF65-F5344CB8AC3E}">
        <p14:creationId xmlns:p14="http://schemas.microsoft.com/office/powerpoint/2010/main" val="4231562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Żarówka na żółtym tle z naszkicowanymi promieniami światła i przewodem">
            <a:extLst>
              <a:ext uri="{FF2B5EF4-FFF2-40B4-BE49-F238E27FC236}">
                <a16:creationId xmlns:a16="http://schemas.microsoft.com/office/drawing/2014/main" id="{3E89B571-B2CA-88B2-BF7C-3F2F65BDB8D0}"/>
              </a:ext>
            </a:extLst>
          </p:cNvPr>
          <p:cNvPicPr>
            <a:picLocks noChangeAspect="1"/>
          </p:cNvPicPr>
          <p:nvPr/>
        </p:nvPicPr>
        <p:blipFill rotWithShape="1">
          <a:blip r:embed="rId2"/>
          <a:srcRect l="51246" r="6988"/>
          <a:stretch/>
        </p:blipFill>
        <p:spPr>
          <a:xfrm>
            <a:off x="1" y="10"/>
            <a:ext cx="6986016" cy="10286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643" y="3562420"/>
            <a:ext cx="6365383" cy="27432"/>
          </a:xfrm>
          <a:custGeom>
            <a:avLst/>
            <a:gdLst>
              <a:gd name="connsiteX0" fmla="*/ 0 w 6365383"/>
              <a:gd name="connsiteY0" fmla="*/ 0 h 27432"/>
              <a:gd name="connsiteX1" fmla="*/ 636538 w 6365383"/>
              <a:gd name="connsiteY1" fmla="*/ 0 h 27432"/>
              <a:gd name="connsiteX2" fmla="*/ 1336730 w 6365383"/>
              <a:gd name="connsiteY2" fmla="*/ 0 h 27432"/>
              <a:gd name="connsiteX3" fmla="*/ 1909615 w 6365383"/>
              <a:gd name="connsiteY3" fmla="*/ 0 h 27432"/>
              <a:gd name="connsiteX4" fmla="*/ 2418846 w 6365383"/>
              <a:gd name="connsiteY4" fmla="*/ 0 h 27432"/>
              <a:gd name="connsiteX5" fmla="*/ 2928076 w 6365383"/>
              <a:gd name="connsiteY5" fmla="*/ 0 h 27432"/>
              <a:gd name="connsiteX6" fmla="*/ 3373653 w 6365383"/>
              <a:gd name="connsiteY6" fmla="*/ 0 h 27432"/>
              <a:gd name="connsiteX7" fmla="*/ 4137499 w 6365383"/>
              <a:gd name="connsiteY7" fmla="*/ 0 h 27432"/>
              <a:gd name="connsiteX8" fmla="*/ 4901345 w 6365383"/>
              <a:gd name="connsiteY8" fmla="*/ 0 h 27432"/>
              <a:gd name="connsiteX9" fmla="*/ 5665191 w 6365383"/>
              <a:gd name="connsiteY9" fmla="*/ 0 h 27432"/>
              <a:gd name="connsiteX10" fmla="*/ 6365383 w 6365383"/>
              <a:gd name="connsiteY10" fmla="*/ 0 h 27432"/>
              <a:gd name="connsiteX11" fmla="*/ 6365383 w 6365383"/>
              <a:gd name="connsiteY11" fmla="*/ 27432 h 27432"/>
              <a:gd name="connsiteX12" fmla="*/ 5728845 w 6365383"/>
              <a:gd name="connsiteY12" fmla="*/ 27432 h 27432"/>
              <a:gd name="connsiteX13" fmla="*/ 5028653 w 6365383"/>
              <a:gd name="connsiteY13" fmla="*/ 27432 h 27432"/>
              <a:gd name="connsiteX14" fmla="*/ 4583076 w 6365383"/>
              <a:gd name="connsiteY14" fmla="*/ 27432 h 27432"/>
              <a:gd name="connsiteX15" fmla="*/ 4137499 w 6365383"/>
              <a:gd name="connsiteY15" fmla="*/ 27432 h 27432"/>
              <a:gd name="connsiteX16" fmla="*/ 3691922 w 6365383"/>
              <a:gd name="connsiteY16" fmla="*/ 27432 h 27432"/>
              <a:gd name="connsiteX17" fmla="*/ 3182692 w 6365383"/>
              <a:gd name="connsiteY17" fmla="*/ 27432 h 27432"/>
              <a:gd name="connsiteX18" fmla="*/ 2673461 w 6365383"/>
              <a:gd name="connsiteY18" fmla="*/ 27432 h 27432"/>
              <a:gd name="connsiteX19" fmla="*/ 2164230 w 6365383"/>
              <a:gd name="connsiteY19" fmla="*/ 27432 h 27432"/>
              <a:gd name="connsiteX20" fmla="*/ 1655000 w 6365383"/>
              <a:gd name="connsiteY20" fmla="*/ 27432 h 27432"/>
              <a:gd name="connsiteX21" fmla="*/ 1145769 w 6365383"/>
              <a:gd name="connsiteY21" fmla="*/ 27432 h 27432"/>
              <a:gd name="connsiteX22" fmla="*/ 0 w 6365383"/>
              <a:gd name="connsiteY22" fmla="*/ 27432 h 27432"/>
              <a:gd name="connsiteX23" fmla="*/ 0 w 6365383"/>
              <a:gd name="connsiteY23" fmla="*/ 0 h 27432"/>
              <a:gd name="connsiteX0" fmla="*/ 0 w 6365383"/>
              <a:gd name="connsiteY0" fmla="*/ 0 h 27432"/>
              <a:gd name="connsiteX1" fmla="*/ 509231 w 6365383"/>
              <a:gd name="connsiteY1" fmla="*/ 0 h 27432"/>
              <a:gd name="connsiteX2" fmla="*/ 954807 w 6365383"/>
              <a:gd name="connsiteY2" fmla="*/ 0 h 27432"/>
              <a:gd name="connsiteX3" fmla="*/ 1464038 w 6365383"/>
              <a:gd name="connsiteY3" fmla="*/ 0 h 27432"/>
              <a:gd name="connsiteX4" fmla="*/ 2100576 w 6365383"/>
              <a:gd name="connsiteY4" fmla="*/ 0 h 27432"/>
              <a:gd name="connsiteX5" fmla="*/ 2800769 w 6365383"/>
              <a:gd name="connsiteY5" fmla="*/ 0 h 27432"/>
              <a:gd name="connsiteX6" fmla="*/ 3564614 w 6365383"/>
              <a:gd name="connsiteY6" fmla="*/ 0 h 27432"/>
              <a:gd name="connsiteX7" fmla="*/ 4328460 w 6365383"/>
              <a:gd name="connsiteY7" fmla="*/ 0 h 27432"/>
              <a:gd name="connsiteX8" fmla="*/ 4901345 w 6365383"/>
              <a:gd name="connsiteY8" fmla="*/ 0 h 27432"/>
              <a:gd name="connsiteX9" fmla="*/ 5601537 w 6365383"/>
              <a:gd name="connsiteY9" fmla="*/ 0 h 27432"/>
              <a:gd name="connsiteX10" fmla="*/ 6365383 w 6365383"/>
              <a:gd name="connsiteY10" fmla="*/ 0 h 27432"/>
              <a:gd name="connsiteX11" fmla="*/ 6365383 w 6365383"/>
              <a:gd name="connsiteY11" fmla="*/ 27432 h 27432"/>
              <a:gd name="connsiteX12" fmla="*/ 5728845 w 6365383"/>
              <a:gd name="connsiteY12" fmla="*/ 27432 h 27432"/>
              <a:gd name="connsiteX13" fmla="*/ 5028653 w 6365383"/>
              <a:gd name="connsiteY13" fmla="*/ 27432 h 27432"/>
              <a:gd name="connsiteX14" fmla="*/ 4455768 w 6365383"/>
              <a:gd name="connsiteY14" fmla="*/ 27432 h 27432"/>
              <a:gd name="connsiteX15" fmla="*/ 3882884 w 6365383"/>
              <a:gd name="connsiteY15" fmla="*/ 27432 h 27432"/>
              <a:gd name="connsiteX16" fmla="*/ 3119038 w 6365383"/>
              <a:gd name="connsiteY16" fmla="*/ 27432 h 27432"/>
              <a:gd name="connsiteX17" fmla="*/ 2609807 w 6365383"/>
              <a:gd name="connsiteY17" fmla="*/ 27432 h 27432"/>
              <a:gd name="connsiteX18" fmla="*/ 1909615 w 6365383"/>
              <a:gd name="connsiteY18" fmla="*/ 27432 h 27432"/>
              <a:gd name="connsiteX19" fmla="*/ 1464038 w 6365383"/>
              <a:gd name="connsiteY19" fmla="*/ 27432 h 27432"/>
              <a:gd name="connsiteX20" fmla="*/ 827500 w 6365383"/>
              <a:gd name="connsiteY20" fmla="*/ 27432 h 27432"/>
              <a:gd name="connsiteX21" fmla="*/ 0 w 6365383"/>
              <a:gd name="connsiteY21" fmla="*/ 27432 h 27432"/>
              <a:gd name="connsiteX22" fmla="*/ 0 w 6365383"/>
              <a:gd name="connsiteY22"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65383" h="27432" fill="none" extrusionOk="0">
                <a:moveTo>
                  <a:pt x="0" y="0"/>
                </a:moveTo>
                <a:cubicBezTo>
                  <a:pt x="139864" y="-13274"/>
                  <a:pt x="395058" y="31266"/>
                  <a:pt x="636538" y="0"/>
                </a:cubicBezTo>
                <a:cubicBezTo>
                  <a:pt x="865421" y="-30226"/>
                  <a:pt x="1115954" y="-15587"/>
                  <a:pt x="1336730" y="0"/>
                </a:cubicBezTo>
                <a:cubicBezTo>
                  <a:pt x="1576227" y="12258"/>
                  <a:pt x="1653566" y="-20128"/>
                  <a:pt x="1909615" y="0"/>
                </a:cubicBezTo>
                <a:cubicBezTo>
                  <a:pt x="2177382" y="24404"/>
                  <a:pt x="2285551" y="12186"/>
                  <a:pt x="2418846" y="0"/>
                </a:cubicBezTo>
                <a:cubicBezTo>
                  <a:pt x="2528927" y="19082"/>
                  <a:pt x="2738322" y="39620"/>
                  <a:pt x="2928076" y="0"/>
                </a:cubicBezTo>
                <a:cubicBezTo>
                  <a:pt x="3143030" y="-16600"/>
                  <a:pt x="3232468" y="-26735"/>
                  <a:pt x="3373653" y="0"/>
                </a:cubicBezTo>
                <a:cubicBezTo>
                  <a:pt x="3476986" y="29140"/>
                  <a:pt x="3904964" y="20265"/>
                  <a:pt x="4137499" y="0"/>
                </a:cubicBezTo>
                <a:cubicBezTo>
                  <a:pt x="4316057" y="-31678"/>
                  <a:pt x="4603238" y="57986"/>
                  <a:pt x="4901345" y="0"/>
                </a:cubicBezTo>
                <a:cubicBezTo>
                  <a:pt x="5188167" y="-16003"/>
                  <a:pt x="5460162" y="6613"/>
                  <a:pt x="5665191" y="0"/>
                </a:cubicBezTo>
                <a:cubicBezTo>
                  <a:pt x="5858106" y="8373"/>
                  <a:pt x="6057728" y="-36105"/>
                  <a:pt x="6365383" y="0"/>
                </a:cubicBezTo>
                <a:cubicBezTo>
                  <a:pt x="6366783" y="12212"/>
                  <a:pt x="6364136" y="20395"/>
                  <a:pt x="6365383" y="27432"/>
                </a:cubicBezTo>
                <a:cubicBezTo>
                  <a:pt x="6196030" y="28853"/>
                  <a:pt x="5906749" y="36029"/>
                  <a:pt x="5728845" y="27432"/>
                </a:cubicBezTo>
                <a:cubicBezTo>
                  <a:pt x="5554113" y="-15027"/>
                  <a:pt x="5178036" y="25909"/>
                  <a:pt x="5028653" y="27432"/>
                </a:cubicBezTo>
                <a:cubicBezTo>
                  <a:pt x="4891896" y="43795"/>
                  <a:pt x="4746237" y="37784"/>
                  <a:pt x="4583076" y="27432"/>
                </a:cubicBezTo>
                <a:cubicBezTo>
                  <a:pt x="4392571" y="37587"/>
                  <a:pt x="4312475" y="23043"/>
                  <a:pt x="4137499" y="27432"/>
                </a:cubicBezTo>
                <a:cubicBezTo>
                  <a:pt x="3979147" y="30659"/>
                  <a:pt x="3894684" y="27946"/>
                  <a:pt x="3691922" y="27432"/>
                </a:cubicBezTo>
                <a:cubicBezTo>
                  <a:pt x="3470223" y="38612"/>
                  <a:pt x="3364363" y="39145"/>
                  <a:pt x="3182692" y="27432"/>
                </a:cubicBezTo>
                <a:cubicBezTo>
                  <a:pt x="3020741" y="35057"/>
                  <a:pt x="2944258" y="54287"/>
                  <a:pt x="2673461" y="27432"/>
                </a:cubicBezTo>
                <a:cubicBezTo>
                  <a:pt x="2420261" y="11338"/>
                  <a:pt x="2407951" y="46030"/>
                  <a:pt x="2164230" y="27432"/>
                </a:cubicBezTo>
                <a:cubicBezTo>
                  <a:pt x="1925926" y="2609"/>
                  <a:pt x="1852591" y="40"/>
                  <a:pt x="1655000" y="27432"/>
                </a:cubicBezTo>
                <a:cubicBezTo>
                  <a:pt x="1452031" y="62810"/>
                  <a:pt x="1384098" y="47641"/>
                  <a:pt x="1145769" y="27432"/>
                </a:cubicBezTo>
                <a:cubicBezTo>
                  <a:pt x="918825" y="-10093"/>
                  <a:pt x="427875" y="23589"/>
                  <a:pt x="0" y="27432"/>
                </a:cubicBezTo>
                <a:cubicBezTo>
                  <a:pt x="-395" y="23124"/>
                  <a:pt x="1121" y="8148"/>
                  <a:pt x="0" y="0"/>
                </a:cubicBezTo>
                <a:close/>
              </a:path>
              <a:path w="6365383" h="27432" stroke="0" extrusionOk="0">
                <a:moveTo>
                  <a:pt x="0" y="0"/>
                </a:moveTo>
                <a:cubicBezTo>
                  <a:pt x="147179" y="14788"/>
                  <a:pt x="300981" y="1719"/>
                  <a:pt x="509231" y="0"/>
                </a:cubicBezTo>
                <a:cubicBezTo>
                  <a:pt x="711030" y="-3388"/>
                  <a:pt x="798609" y="-8246"/>
                  <a:pt x="954807" y="0"/>
                </a:cubicBezTo>
                <a:cubicBezTo>
                  <a:pt x="1101646" y="4056"/>
                  <a:pt x="1302660" y="11468"/>
                  <a:pt x="1464038" y="0"/>
                </a:cubicBezTo>
                <a:cubicBezTo>
                  <a:pt x="1594934" y="-11865"/>
                  <a:pt x="1936948" y="-38656"/>
                  <a:pt x="2100576" y="0"/>
                </a:cubicBezTo>
                <a:cubicBezTo>
                  <a:pt x="2251317" y="16246"/>
                  <a:pt x="2605202" y="-30006"/>
                  <a:pt x="2800769" y="0"/>
                </a:cubicBezTo>
                <a:cubicBezTo>
                  <a:pt x="2952324" y="59869"/>
                  <a:pt x="3353392" y="-26257"/>
                  <a:pt x="3564614" y="0"/>
                </a:cubicBezTo>
                <a:cubicBezTo>
                  <a:pt x="3785097" y="31132"/>
                  <a:pt x="4148552" y="11516"/>
                  <a:pt x="4328460" y="0"/>
                </a:cubicBezTo>
                <a:cubicBezTo>
                  <a:pt x="4524659" y="26272"/>
                  <a:pt x="4681746" y="-30210"/>
                  <a:pt x="4901345" y="0"/>
                </a:cubicBezTo>
                <a:cubicBezTo>
                  <a:pt x="5139281" y="-5228"/>
                  <a:pt x="5379645" y="48641"/>
                  <a:pt x="5601537" y="0"/>
                </a:cubicBezTo>
                <a:cubicBezTo>
                  <a:pt x="5772798" y="-17826"/>
                  <a:pt x="5986596" y="12703"/>
                  <a:pt x="6365383" y="0"/>
                </a:cubicBezTo>
                <a:cubicBezTo>
                  <a:pt x="6365646" y="13525"/>
                  <a:pt x="6366051" y="14381"/>
                  <a:pt x="6365383" y="27432"/>
                </a:cubicBezTo>
                <a:cubicBezTo>
                  <a:pt x="6203321" y="-970"/>
                  <a:pt x="5868898" y="67226"/>
                  <a:pt x="5728845" y="27432"/>
                </a:cubicBezTo>
                <a:cubicBezTo>
                  <a:pt x="5591780" y="9965"/>
                  <a:pt x="5264572" y="-28609"/>
                  <a:pt x="5028653" y="27432"/>
                </a:cubicBezTo>
                <a:cubicBezTo>
                  <a:pt x="4787665" y="58012"/>
                  <a:pt x="4687933" y="31160"/>
                  <a:pt x="4455768" y="27432"/>
                </a:cubicBezTo>
                <a:cubicBezTo>
                  <a:pt x="4246651" y="45673"/>
                  <a:pt x="4058997" y="24741"/>
                  <a:pt x="3882884" y="27432"/>
                </a:cubicBezTo>
                <a:cubicBezTo>
                  <a:pt x="3727448" y="49182"/>
                  <a:pt x="3285783" y="-46495"/>
                  <a:pt x="3119038" y="27432"/>
                </a:cubicBezTo>
                <a:cubicBezTo>
                  <a:pt x="2953443" y="68374"/>
                  <a:pt x="2785274" y="26827"/>
                  <a:pt x="2609807" y="27432"/>
                </a:cubicBezTo>
                <a:cubicBezTo>
                  <a:pt x="2437623" y="17494"/>
                  <a:pt x="2055549" y="12675"/>
                  <a:pt x="1909615" y="27432"/>
                </a:cubicBezTo>
                <a:cubicBezTo>
                  <a:pt x="1763049" y="30976"/>
                  <a:pt x="1662669" y="42757"/>
                  <a:pt x="1464038" y="27432"/>
                </a:cubicBezTo>
                <a:cubicBezTo>
                  <a:pt x="1260084" y="22226"/>
                  <a:pt x="1109619" y="28481"/>
                  <a:pt x="827500" y="27432"/>
                </a:cubicBezTo>
                <a:cubicBezTo>
                  <a:pt x="569713" y="109845"/>
                  <a:pt x="372632" y="34847"/>
                  <a:pt x="0" y="27432"/>
                </a:cubicBezTo>
                <a:cubicBezTo>
                  <a:pt x="171" y="21236"/>
                  <a:pt x="1539" y="7034"/>
                  <a:pt x="0" y="0"/>
                </a:cubicBezTo>
                <a:close/>
              </a:path>
              <a:path w="6365383" h="27432" fill="none" stroke="0" extrusionOk="0">
                <a:moveTo>
                  <a:pt x="0" y="0"/>
                </a:moveTo>
                <a:cubicBezTo>
                  <a:pt x="148114" y="-21488"/>
                  <a:pt x="370663" y="-8727"/>
                  <a:pt x="636538" y="0"/>
                </a:cubicBezTo>
                <a:cubicBezTo>
                  <a:pt x="871556" y="-17330"/>
                  <a:pt x="1052092" y="15989"/>
                  <a:pt x="1336730" y="0"/>
                </a:cubicBezTo>
                <a:cubicBezTo>
                  <a:pt x="1588412" y="2572"/>
                  <a:pt x="1638947" y="-17048"/>
                  <a:pt x="1909615" y="0"/>
                </a:cubicBezTo>
                <a:cubicBezTo>
                  <a:pt x="2172941" y="24803"/>
                  <a:pt x="2282833" y="9071"/>
                  <a:pt x="2418846" y="0"/>
                </a:cubicBezTo>
                <a:cubicBezTo>
                  <a:pt x="2579346" y="3160"/>
                  <a:pt x="2717736" y="1190"/>
                  <a:pt x="2928076" y="0"/>
                </a:cubicBezTo>
                <a:cubicBezTo>
                  <a:pt x="3134890" y="-30280"/>
                  <a:pt x="3231966" y="-8101"/>
                  <a:pt x="3373653" y="0"/>
                </a:cubicBezTo>
                <a:cubicBezTo>
                  <a:pt x="3520675" y="18506"/>
                  <a:pt x="3921804" y="-22426"/>
                  <a:pt x="4137499" y="0"/>
                </a:cubicBezTo>
                <a:cubicBezTo>
                  <a:pt x="4327702" y="-4501"/>
                  <a:pt x="4648089" y="-21054"/>
                  <a:pt x="4901345" y="0"/>
                </a:cubicBezTo>
                <a:cubicBezTo>
                  <a:pt x="5189079" y="-51139"/>
                  <a:pt x="5468836" y="-33950"/>
                  <a:pt x="5665191" y="0"/>
                </a:cubicBezTo>
                <a:cubicBezTo>
                  <a:pt x="5844792" y="63"/>
                  <a:pt x="6072101" y="-28741"/>
                  <a:pt x="6365383" y="0"/>
                </a:cubicBezTo>
                <a:cubicBezTo>
                  <a:pt x="6367575" y="13041"/>
                  <a:pt x="6363079" y="19728"/>
                  <a:pt x="6365383" y="27432"/>
                </a:cubicBezTo>
                <a:cubicBezTo>
                  <a:pt x="6168648" y="44849"/>
                  <a:pt x="5908689" y="57652"/>
                  <a:pt x="5728845" y="27432"/>
                </a:cubicBezTo>
                <a:cubicBezTo>
                  <a:pt x="5514647" y="19350"/>
                  <a:pt x="5183114" y="52441"/>
                  <a:pt x="5028653" y="27432"/>
                </a:cubicBezTo>
                <a:cubicBezTo>
                  <a:pt x="4886167" y="25261"/>
                  <a:pt x="4770301" y="25272"/>
                  <a:pt x="4583076" y="27432"/>
                </a:cubicBezTo>
                <a:cubicBezTo>
                  <a:pt x="4392628" y="11049"/>
                  <a:pt x="4297840" y="28137"/>
                  <a:pt x="4137499" y="27432"/>
                </a:cubicBezTo>
                <a:cubicBezTo>
                  <a:pt x="3979033" y="11832"/>
                  <a:pt x="3882658" y="26685"/>
                  <a:pt x="3691922" y="27432"/>
                </a:cubicBezTo>
                <a:cubicBezTo>
                  <a:pt x="3476522" y="54227"/>
                  <a:pt x="3338609" y="9824"/>
                  <a:pt x="3182692" y="27432"/>
                </a:cubicBezTo>
                <a:cubicBezTo>
                  <a:pt x="3007853" y="18413"/>
                  <a:pt x="2928857" y="26610"/>
                  <a:pt x="2673461" y="27432"/>
                </a:cubicBezTo>
                <a:cubicBezTo>
                  <a:pt x="2424071" y="7914"/>
                  <a:pt x="2403871" y="41450"/>
                  <a:pt x="2164230" y="27432"/>
                </a:cubicBezTo>
                <a:cubicBezTo>
                  <a:pt x="1915627" y="-2904"/>
                  <a:pt x="1835137" y="-6999"/>
                  <a:pt x="1655000" y="27432"/>
                </a:cubicBezTo>
                <a:cubicBezTo>
                  <a:pt x="1483520" y="44054"/>
                  <a:pt x="1385338" y="30109"/>
                  <a:pt x="1145769" y="27432"/>
                </a:cubicBezTo>
                <a:cubicBezTo>
                  <a:pt x="944537" y="-28238"/>
                  <a:pt x="362674" y="78873"/>
                  <a:pt x="0" y="27432"/>
                </a:cubicBezTo>
                <a:cubicBezTo>
                  <a:pt x="-1063" y="21428"/>
                  <a:pt x="-579" y="826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6365383"/>
                      <a:gd name="connsiteY0" fmla="*/ 0 h 27432"/>
                      <a:gd name="connsiteX1" fmla="*/ 636538 w 6365383"/>
                      <a:gd name="connsiteY1" fmla="*/ 0 h 27432"/>
                      <a:gd name="connsiteX2" fmla="*/ 1336730 w 6365383"/>
                      <a:gd name="connsiteY2" fmla="*/ 0 h 27432"/>
                      <a:gd name="connsiteX3" fmla="*/ 1909615 w 6365383"/>
                      <a:gd name="connsiteY3" fmla="*/ 0 h 27432"/>
                      <a:gd name="connsiteX4" fmla="*/ 2418846 w 6365383"/>
                      <a:gd name="connsiteY4" fmla="*/ 0 h 27432"/>
                      <a:gd name="connsiteX5" fmla="*/ 2928076 w 6365383"/>
                      <a:gd name="connsiteY5" fmla="*/ 0 h 27432"/>
                      <a:gd name="connsiteX6" fmla="*/ 3373653 w 6365383"/>
                      <a:gd name="connsiteY6" fmla="*/ 0 h 27432"/>
                      <a:gd name="connsiteX7" fmla="*/ 4137499 w 6365383"/>
                      <a:gd name="connsiteY7" fmla="*/ 0 h 27432"/>
                      <a:gd name="connsiteX8" fmla="*/ 4901345 w 6365383"/>
                      <a:gd name="connsiteY8" fmla="*/ 0 h 27432"/>
                      <a:gd name="connsiteX9" fmla="*/ 5665191 w 6365383"/>
                      <a:gd name="connsiteY9" fmla="*/ 0 h 27432"/>
                      <a:gd name="connsiteX10" fmla="*/ 6365383 w 6365383"/>
                      <a:gd name="connsiteY10" fmla="*/ 0 h 27432"/>
                      <a:gd name="connsiteX11" fmla="*/ 6365383 w 6365383"/>
                      <a:gd name="connsiteY11" fmla="*/ 27432 h 27432"/>
                      <a:gd name="connsiteX12" fmla="*/ 5728845 w 6365383"/>
                      <a:gd name="connsiteY12" fmla="*/ 27432 h 27432"/>
                      <a:gd name="connsiteX13" fmla="*/ 5028653 w 6365383"/>
                      <a:gd name="connsiteY13" fmla="*/ 27432 h 27432"/>
                      <a:gd name="connsiteX14" fmla="*/ 4583076 w 6365383"/>
                      <a:gd name="connsiteY14" fmla="*/ 27432 h 27432"/>
                      <a:gd name="connsiteX15" fmla="*/ 4137499 w 6365383"/>
                      <a:gd name="connsiteY15" fmla="*/ 27432 h 27432"/>
                      <a:gd name="connsiteX16" fmla="*/ 3691922 w 6365383"/>
                      <a:gd name="connsiteY16" fmla="*/ 27432 h 27432"/>
                      <a:gd name="connsiteX17" fmla="*/ 3182692 w 6365383"/>
                      <a:gd name="connsiteY17" fmla="*/ 27432 h 27432"/>
                      <a:gd name="connsiteX18" fmla="*/ 2673461 w 6365383"/>
                      <a:gd name="connsiteY18" fmla="*/ 27432 h 27432"/>
                      <a:gd name="connsiteX19" fmla="*/ 2164230 w 6365383"/>
                      <a:gd name="connsiteY19" fmla="*/ 27432 h 27432"/>
                      <a:gd name="connsiteX20" fmla="*/ 1655000 w 6365383"/>
                      <a:gd name="connsiteY20" fmla="*/ 27432 h 27432"/>
                      <a:gd name="connsiteX21" fmla="*/ 1145769 w 6365383"/>
                      <a:gd name="connsiteY21" fmla="*/ 27432 h 27432"/>
                      <a:gd name="connsiteX22" fmla="*/ 0 w 6365383"/>
                      <a:gd name="connsiteY22" fmla="*/ 27432 h 27432"/>
                      <a:gd name="connsiteX23" fmla="*/ 0 w 6365383"/>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65383" h="27432" fill="none" extrusionOk="0">
                        <a:moveTo>
                          <a:pt x="0" y="0"/>
                        </a:moveTo>
                        <a:cubicBezTo>
                          <a:pt x="164014" y="-28800"/>
                          <a:pt x="392589" y="16597"/>
                          <a:pt x="636538" y="0"/>
                        </a:cubicBezTo>
                        <a:cubicBezTo>
                          <a:pt x="880487" y="-16597"/>
                          <a:pt x="1095224" y="-7871"/>
                          <a:pt x="1336730" y="0"/>
                        </a:cubicBezTo>
                        <a:cubicBezTo>
                          <a:pt x="1578236" y="7871"/>
                          <a:pt x="1649337" y="-22384"/>
                          <a:pt x="1909615" y="0"/>
                        </a:cubicBezTo>
                        <a:cubicBezTo>
                          <a:pt x="2169893" y="22384"/>
                          <a:pt x="2279697" y="7436"/>
                          <a:pt x="2418846" y="0"/>
                        </a:cubicBezTo>
                        <a:cubicBezTo>
                          <a:pt x="2557995" y="-7436"/>
                          <a:pt x="2719158" y="24395"/>
                          <a:pt x="2928076" y="0"/>
                        </a:cubicBezTo>
                        <a:cubicBezTo>
                          <a:pt x="3136994" y="-24395"/>
                          <a:pt x="3236398" y="-16046"/>
                          <a:pt x="3373653" y="0"/>
                        </a:cubicBezTo>
                        <a:cubicBezTo>
                          <a:pt x="3510908" y="16046"/>
                          <a:pt x="3933654" y="-18835"/>
                          <a:pt x="4137499" y="0"/>
                        </a:cubicBezTo>
                        <a:cubicBezTo>
                          <a:pt x="4341344" y="18835"/>
                          <a:pt x="4634949" y="16518"/>
                          <a:pt x="4901345" y="0"/>
                        </a:cubicBezTo>
                        <a:cubicBezTo>
                          <a:pt x="5167741" y="-16518"/>
                          <a:pt x="5482502" y="-23233"/>
                          <a:pt x="5665191" y="0"/>
                        </a:cubicBezTo>
                        <a:cubicBezTo>
                          <a:pt x="5847880" y="23233"/>
                          <a:pt x="6038909" y="-19558"/>
                          <a:pt x="6365383" y="0"/>
                        </a:cubicBezTo>
                        <a:cubicBezTo>
                          <a:pt x="6366317" y="12270"/>
                          <a:pt x="6364320" y="20068"/>
                          <a:pt x="6365383" y="27432"/>
                        </a:cubicBezTo>
                        <a:cubicBezTo>
                          <a:pt x="6160909" y="45028"/>
                          <a:pt x="5918554" y="42323"/>
                          <a:pt x="5728845" y="27432"/>
                        </a:cubicBezTo>
                        <a:cubicBezTo>
                          <a:pt x="5539136" y="12541"/>
                          <a:pt x="5172149" y="23835"/>
                          <a:pt x="5028653" y="27432"/>
                        </a:cubicBezTo>
                        <a:cubicBezTo>
                          <a:pt x="4885157" y="31029"/>
                          <a:pt x="4768966" y="33290"/>
                          <a:pt x="4583076" y="27432"/>
                        </a:cubicBezTo>
                        <a:cubicBezTo>
                          <a:pt x="4397186" y="21574"/>
                          <a:pt x="4295537" y="38724"/>
                          <a:pt x="4137499" y="27432"/>
                        </a:cubicBezTo>
                        <a:cubicBezTo>
                          <a:pt x="3979461" y="16140"/>
                          <a:pt x="3895902" y="23317"/>
                          <a:pt x="3691922" y="27432"/>
                        </a:cubicBezTo>
                        <a:cubicBezTo>
                          <a:pt x="3487942" y="31547"/>
                          <a:pt x="3348597" y="42606"/>
                          <a:pt x="3182692" y="27432"/>
                        </a:cubicBezTo>
                        <a:cubicBezTo>
                          <a:pt x="3016787" y="12259"/>
                          <a:pt x="2922425" y="45987"/>
                          <a:pt x="2673461" y="27432"/>
                        </a:cubicBezTo>
                        <a:cubicBezTo>
                          <a:pt x="2424497" y="8877"/>
                          <a:pt x="2406338" y="46461"/>
                          <a:pt x="2164230" y="27432"/>
                        </a:cubicBezTo>
                        <a:cubicBezTo>
                          <a:pt x="1922122" y="8403"/>
                          <a:pt x="1843534" y="2368"/>
                          <a:pt x="1655000" y="27432"/>
                        </a:cubicBezTo>
                        <a:cubicBezTo>
                          <a:pt x="1466466" y="52497"/>
                          <a:pt x="1384300" y="39658"/>
                          <a:pt x="1145769" y="27432"/>
                        </a:cubicBezTo>
                        <a:cubicBezTo>
                          <a:pt x="907238" y="15206"/>
                          <a:pt x="344177" y="36391"/>
                          <a:pt x="0" y="27432"/>
                        </a:cubicBezTo>
                        <a:cubicBezTo>
                          <a:pt x="-1194" y="21937"/>
                          <a:pt x="1202" y="7917"/>
                          <a:pt x="0" y="0"/>
                        </a:cubicBezTo>
                        <a:close/>
                      </a:path>
                      <a:path w="6365383" h="27432" stroke="0" extrusionOk="0">
                        <a:moveTo>
                          <a:pt x="0" y="0"/>
                        </a:moveTo>
                        <a:cubicBezTo>
                          <a:pt x="152654" y="12967"/>
                          <a:pt x="297359" y="-4977"/>
                          <a:pt x="509231" y="0"/>
                        </a:cubicBezTo>
                        <a:cubicBezTo>
                          <a:pt x="721103" y="4977"/>
                          <a:pt x="792740" y="-12744"/>
                          <a:pt x="954807" y="0"/>
                        </a:cubicBezTo>
                        <a:cubicBezTo>
                          <a:pt x="1116874" y="12744"/>
                          <a:pt x="1322429" y="24743"/>
                          <a:pt x="1464038" y="0"/>
                        </a:cubicBezTo>
                        <a:cubicBezTo>
                          <a:pt x="1605647" y="-24743"/>
                          <a:pt x="1947393" y="-20672"/>
                          <a:pt x="2100576" y="0"/>
                        </a:cubicBezTo>
                        <a:cubicBezTo>
                          <a:pt x="2253759" y="20672"/>
                          <a:pt x="2622231" y="-30966"/>
                          <a:pt x="2800769" y="0"/>
                        </a:cubicBezTo>
                        <a:cubicBezTo>
                          <a:pt x="2979307" y="30966"/>
                          <a:pt x="3356872" y="-13631"/>
                          <a:pt x="3564614" y="0"/>
                        </a:cubicBezTo>
                        <a:cubicBezTo>
                          <a:pt x="3772356" y="13631"/>
                          <a:pt x="4163183" y="-4973"/>
                          <a:pt x="4328460" y="0"/>
                        </a:cubicBezTo>
                        <a:cubicBezTo>
                          <a:pt x="4493737" y="4973"/>
                          <a:pt x="4672761" y="-9287"/>
                          <a:pt x="4901345" y="0"/>
                        </a:cubicBezTo>
                        <a:cubicBezTo>
                          <a:pt x="5129930" y="9287"/>
                          <a:pt x="5395146" y="9436"/>
                          <a:pt x="5601537" y="0"/>
                        </a:cubicBezTo>
                        <a:cubicBezTo>
                          <a:pt x="5807928" y="-9436"/>
                          <a:pt x="5983747" y="-13862"/>
                          <a:pt x="6365383" y="0"/>
                        </a:cubicBezTo>
                        <a:cubicBezTo>
                          <a:pt x="6365699" y="13405"/>
                          <a:pt x="6365869" y="14360"/>
                          <a:pt x="6365383" y="27432"/>
                        </a:cubicBezTo>
                        <a:cubicBezTo>
                          <a:pt x="6195306" y="29393"/>
                          <a:pt x="5872535" y="56613"/>
                          <a:pt x="5728845" y="27432"/>
                        </a:cubicBezTo>
                        <a:cubicBezTo>
                          <a:pt x="5585155" y="-1749"/>
                          <a:pt x="5272464" y="11679"/>
                          <a:pt x="5028653" y="27432"/>
                        </a:cubicBezTo>
                        <a:cubicBezTo>
                          <a:pt x="4784842" y="43185"/>
                          <a:pt x="4688244" y="28658"/>
                          <a:pt x="4455768" y="27432"/>
                        </a:cubicBezTo>
                        <a:cubicBezTo>
                          <a:pt x="4223293" y="26206"/>
                          <a:pt x="4032880" y="15477"/>
                          <a:pt x="3882884" y="27432"/>
                        </a:cubicBezTo>
                        <a:cubicBezTo>
                          <a:pt x="3732888" y="39387"/>
                          <a:pt x="3278726" y="-7170"/>
                          <a:pt x="3119038" y="27432"/>
                        </a:cubicBezTo>
                        <a:cubicBezTo>
                          <a:pt x="2959350" y="62034"/>
                          <a:pt x="2786856" y="40315"/>
                          <a:pt x="2609807" y="27432"/>
                        </a:cubicBezTo>
                        <a:cubicBezTo>
                          <a:pt x="2432758" y="14549"/>
                          <a:pt x="2064373" y="16547"/>
                          <a:pt x="1909615" y="27432"/>
                        </a:cubicBezTo>
                        <a:cubicBezTo>
                          <a:pt x="1754857" y="38317"/>
                          <a:pt x="1663685" y="27374"/>
                          <a:pt x="1464038" y="27432"/>
                        </a:cubicBezTo>
                        <a:cubicBezTo>
                          <a:pt x="1264391" y="27490"/>
                          <a:pt x="1071013" y="1487"/>
                          <a:pt x="827500" y="27432"/>
                        </a:cubicBezTo>
                        <a:cubicBezTo>
                          <a:pt x="583987" y="53377"/>
                          <a:pt x="349818" y="3910"/>
                          <a:pt x="0" y="27432"/>
                        </a:cubicBezTo>
                        <a:cubicBezTo>
                          <a:pt x="-116" y="21844"/>
                          <a:pt x="591" y="653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7846674B-60AB-CE1E-ACAF-85E082228EC6}"/>
              </a:ext>
            </a:extLst>
          </p:cNvPr>
          <p:cNvSpPr txBox="1"/>
          <p:nvPr/>
        </p:nvSpPr>
        <p:spPr>
          <a:xfrm>
            <a:off x="7946643" y="4059936"/>
            <a:ext cx="9376665" cy="522579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3100" dirty="0" err="1"/>
              <a:t>Nadzór</a:t>
            </a:r>
            <a:r>
              <a:rPr lang="en-US" sz="3100" dirty="0"/>
              <a:t> </a:t>
            </a:r>
            <a:r>
              <a:rPr lang="en-US" sz="3100" dirty="0" err="1"/>
              <a:t>nad</a:t>
            </a:r>
            <a:r>
              <a:rPr lang="en-US" sz="3100" dirty="0"/>
              <a:t> </a:t>
            </a:r>
            <a:r>
              <a:rPr lang="en-US" sz="3100" dirty="0" err="1"/>
              <a:t>mediatorem</a:t>
            </a:r>
            <a:r>
              <a:rPr lang="en-US" sz="3100" dirty="0"/>
              <a:t> to </a:t>
            </a:r>
            <a:r>
              <a:rPr lang="en-US" sz="3100" dirty="0" err="1"/>
              <a:t>proces</a:t>
            </a:r>
            <a:r>
              <a:rPr lang="en-US" sz="3100" dirty="0"/>
              <a:t>, </a:t>
            </a:r>
            <a:r>
              <a:rPr lang="en-US" sz="3100" dirty="0" err="1"/>
              <a:t>który</a:t>
            </a:r>
            <a:r>
              <a:rPr lang="en-US" sz="3100" dirty="0"/>
              <a:t> </a:t>
            </a:r>
            <a:r>
              <a:rPr lang="en-US" sz="3100" dirty="0" err="1"/>
              <a:t>obejmuje</a:t>
            </a:r>
            <a:r>
              <a:rPr lang="en-US" sz="3100" dirty="0"/>
              <a:t> </a:t>
            </a:r>
            <a:r>
              <a:rPr lang="en-US" sz="3100" dirty="0" err="1"/>
              <a:t>ciągłe</a:t>
            </a:r>
            <a:r>
              <a:rPr lang="en-US" sz="3100" dirty="0"/>
              <a:t> </a:t>
            </a:r>
            <a:r>
              <a:rPr lang="en-US" sz="3100" dirty="0" err="1"/>
              <a:t>wskazówki</a:t>
            </a:r>
            <a:r>
              <a:rPr lang="en-US" sz="3100" dirty="0"/>
              <a:t>, </a:t>
            </a:r>
            <a:r>
              <a:rPr lang="en-US" sz="3100" dirty="0" err="1"/>
              <a:t>informacje</a:t>
            </a:r>
            <a:r>
              <a:rPr lang="en-US" sz="3100" dirty="0"/>
              <a:t> </a:t>
            </a:r>
            <a:r>
              <a:rPr lang="en-US" sz="3100" dirty="0" err="1"/>
              <a:t>zwrotne</a:t>
            </a:r>
            <a:r>
              <a:rPr lang="en-US" sz="3100" dirty="0"/>
              <a:t> </a:t>
            </a:r>
            <a:r>
              <a:rPr lang="en-US" sz="3100" dirty="0" err="1"/>
              <a:t>i</a:t>
            </a:r>
            <a:r>
              <a:rPr lang="en-US" sz="3100" dirty="0"/>
              <a:t> </a:t>
            </a:r>
            <a:r>
              <a:rPr lang="en-US" sz="3100" dirty="0" err="1"/>
              <a:t>wsparcie</a:t>
            </a:r>
            <a:r>
              <a:rPr lang="en-US" sz="3100" dirty="0"/>
              <a:t> ze </a:t>
            </a:r>
            <a:r>
              <a:rPr lang="en-US" sz="3100" dirty="0" err="1"/>
              <a:t>strony</a:t>
            </a:r>
            <a:r>
              <a:rPr lang="en-US" sz="3100" dirty="0"/>
              <a:t> </a:t>
            </a:r>
            <a:r>
              <a:rPr lang="en-US" sz="3100" dirty="0" err="1"/>
              <a:t>bardziej</a:t>
            </a:r>
            <a:r>
              <a:rPr lang="en-US" sz="3100" dirty="0"/>
              <a:t> </a:t>
            </a:r>
            <a:r>
              <a:rPr lang="en-US" sz="3100" dirty="0" err="1"/>
              <a:t>doświadczonego</a:t>
            </a:r>
            <a:r>
              <a:rPr lang="en-US" sz="3100" dirty="0"/>
              <a:t> </a:t>
            </a:r>
            <a:r>
              <a:rPr lang="en-US" sz="3100" dirty="0" err="1"/>
              <a:t>i</a:t>
            </a:r>
            <a:r>
              <a:rPr lang="en-US" sz="3100" dirty="0"/>
              <a:t> </a:t>
            </a:r>
            <a:r>
              <a:rPr lang="en-US" sz="3100" dirty="0" err="1"/>
              <a:t>wykwalifikowanego</a:t>
            </a:r>
            <a:r>
              <a:rPr lang="en-US" sz="3100" dirty="0"/>
              <a:t> </a:t>
            </a:r>
            <a:r>
              <a:rPr lang="en-US" sz="3100" dirty="0" err="1"/>
              <a:t>mediatora</a:t>
            </a:r>
            <a:r>
              <a:rPr lang="en-US" sz="3100" dirty="0"/>
              <a:t> </a:t>
            </a:r>
            <a:r>
              <a:rPr lang="en-US" sz="3100" dirty="0" err="1"/>
              <a:t>lub</a:t>
            </a:r>
            <a:r>
              <a:rPr lang="en-US" sz="3100" dirty="0"/>
              <a:t> </a:t>
            </a:r>
            <a:r>
              <a:rPr lang="en-US" sz="3100" dirty="0" err="1"/>
              <a:t>przełożonego</a:t>
            </a:r>
            <a:r>
              <a:rPr lang="en-US" sz="3100" dirty="0"/>
              <a:t>. </a:t>
            </a:r>
            <a:r>
              <a:rPr lang="en-US" sz="3100" dirty="0" err="1"/>
              <a:t>Jego</a:t>
            </a:r>
            <a:r>
              <a:rPr lang="en-US" sz="3100" dirty="0"/>
              <a:t> </a:t>
            </a:r>
            <a:r>
              <a:rPr lang="en-US" sz="3100" dirty="0" err="1"/>
              <a:t>celem</a:t>
            </a:r>
            <a:r>
              <a:rPr lang="en-US" sz="3100" dirty="0"/>
              <a:t> jest </a:t>
            </a:r>
            <a:r>
              <a:rPr lang="en-US" sz="3100" dirty="0" err="1"/>
              <a:t>pomoc</a:t>
            </a:r>
            <a:r>
              <a:rPr lang="en-US" sz="3100" dirty="0"/>
              <a:t> </a:t>
            </a:r>
            <a:r>
              <a:rPr lang="en-US" sz="3100" dirty="0" err="1"/>
              <a:t>mediatorom</a:t>
            </a:r>
            <a:r>
              <a:rPr lang="en-US" sz="3100" dirty="0"/>
              <a:t> w </a:t>
            </a:r>
            <a:r>
              <a:rPr lang="en-US" sz="3100" dirty="0" err="1"/>
              <a:t>rozwijaniu</a:t>
            </a:r>
            <a:r>
              <a:rPr lang="en-US" sz="3100" dirty="0"/>
              <a:t> </a:t>
            </a:r>
            <a:r>
              <a:rPr lang="en-US" sz="3100" dirty="0" err="1"/>
              <a:t>i</a:t>
            </a:r>
            <a:r>
              <a:rPr lang="en-US" sz="3100" dirty="0"/>
              <a:t> </a:t>
            </a:r>
            <a:r>
              <a:rPr lang="en-US" sz="3100" dirty="0" err="1"/>
              <a:t>doskonaleniu</a:t>
            </a:r>
            <a:r>
              <a:rPr lang="en-US" sz="3100" dirty="0"/>
              <a:t> ich </a:t>
            </a:r>
            <a:r>
              <a:rPr lang="en-US" sz="3100" dirty="0" err="1"/>
              <a:t>umiejętności</a:t>
            </a:r>
            <a:r>
              <a:rPr lang="en-US" sz="3100" dirty="0"/>
              <a:t>, </a:t>
            </a:r>
            <a:r>
              <a:rPr lang="en-US" sz="3100" dirty="0" err="1"/>
              <a:t>zapewnianiu</a:t>
            </a:r>
            <a:r>
              <a:rPr lang="en-US" sz="3100" dirty="0"/>
              <a:t> </a:t>
            </a:r>
            <a:r>
              <a:rPr lang="en-US" sz="3100" dirty="0" err="1"/>
              <a:t>etycznych</a:t>
            </a:r>
            <a:r>
              <a:rPr lang="en-US" sz="3100" dirty="0"/>
              <a:t> </a:t>
            </a:r>
            <a:r>
              <a:rPr lang="en-US" sz="3100" dirty="0" err="1"/>
              <a:t>i</a:t>
            </a:r>
            <a:r>
              <a:rPr lang="en-US" sz="3100" dirty="0"/>
              <a:t> </a:t>
            </a:r>
            <a:r>
              <a:rPr lang="en-US" sz="3100" dirty="0" err="1"/>
              <a:t>skutecznych</a:t>
            </a:r>
            <a:r>
              <a:rPr lang="en-US" sz="3100" dirty="0"/>
              <a:t> </a:t>
            </a:r>
            <a:r>
              <a:rPr lang="en-US" sz="3100" dirty="0" err="1"/>
              <a:t>praktyk</a:t>
            </a:r>
            <a:r>
              <a:rPr lang="en-US" sz="3100" dirty="0"/>
              <a:t> </a:t>
            </a:r>
            <a:r>
              <a:rPr lang="en-US" sz="3100" dirty="0" err="1"/>
              <a:t>mediacyjnych</a:t>
            </a:r>
            <a:r>
              <a:rPr lang="en-US" sz="3100" dirty="0"/>
              <a:t> </a:t>
            </a:r>
            <a:r>
              <a:rPr lang="en-US" sz="3100" dirty="0" err="1"/>
              <a:t>oraz</a:t>
            </a:r>
            <a:r>
              <a:rPr lang="en-US" sz="3100" dirty="0"/>
              <a:t> </a:t>
            </a:r>
            <a:r>
              <a:rPr lang="en-US" sz="3100" dirty="0" err="1"/>
              <a:t>promowaniu</a:t>
            </a:r>
            <a:r>
              <a:rPr lang="en-US" sz="3100" dirty="0"/>
              <a:t> </a:t>
            </a:r>
            <a:r>
              <a:rPr lang="en-US" sz="3100" dirty="0" err="1"/>
              <a:t>rozwoju</a:t>
            </a:r>
            <a:r>
              <a:rPr lang="en-US" sz="3100" dirty="0"/>
              <a:t> </a:t>
            </a:r>
            <a:r>
              <a:rPr lang="en-US" sz="3100" dirty="0" err="1"/>
              <a:t>zawodowego</a:t>
            </a:r>
            <a:r>
              <a:rPr lang="en-US" sz="3100" dirty="0"/>
              <a:t>. </a:t>
            </a:r>
            <a:r>
              <a:rPr lang="en-US" sz="3100" dirty="0" err="1"/>
              <a:t>Nadzór</a:t>
            </a:r>
            <a:r>
              <a:rPr lang="en-US" sz="3100" dirty="0"/>
              <a:t> </a:t>
            </a:r>
            <a:r>
              <a:rPr lang="en-US" sz="3100" dirty="0" err="1"/>
              <a:t>nad</a:t>
            </a:r>
            <a:r>
              <a:rPr lang="en-US" sz="3100" dirty="0"/>
              <a:t> </a:t>
            </a:r>
            <a:r>
              <a:rPr lang="en-US" sz="3100" dirty="0" err="1"/>
              <a:t>mediacją</a:t>
            </a:r>
            <a:r>
              <a:rPr lang="en-US" sz="3100" dirty="0"/>
              <a:t> jest </a:t>
            </a:r>
            <a:r>
              <a:rPr lang="en-US" sz="3100" dirty="0" err="1"/>
              <a:t>szczególnie</a:t>
            </a:r>
            <a:r>
              <a:rPr lang="en-US" sz="3100" dirty="0"/>
              <a:t> </a:t>
            </a:r>
            <a:r>
              <a:rPr lang="en-US" sz="3100" dirty="0" err="1"/>
              <a:t>ważny</a:t>
            </a:r>
            <a:r>
              <a:rPr lang="en-US" sz="3100" dirty="0"/>
              <a:t> </a:t>
            </a:r>
            <a:r>
              <a:rPr lang="en-US" sz="3100" dirty="0" err="1"/>
              <a:t>dla</a:t>
            </a:r>
            <a:r>
              <a:rPr lang="en-US" sz="3100" dirty="0"/>
              <a:t> </a:t>
            </a:r>
            <a:r>
              <a:rPr lang="en-US" sz="3100" dirty="0" err="1"/>
              <a:t>mediatorów</a:t>
            </a:r>
            <a:r>
              <a:rPr lang="en-US" sz="3100" dirty="0"/>
              <a:t>, </a:t>
            </a:r>
            <a:r>
              <a:rPr lang="en-US" sz="3100" dirty="0" err="1"/>
              <a:t>zwłaszcza</a:t>
            </a:r>
            <a:r>
              <a:rPr lang="en-US" sz="3100" dirty="0"/>
              <a:t> </a:t>
            </a:r>
            <a:r>
              <a:rPr lang="en-US" sz="3100" dirty="0" err="1"/>
              <a:t>tych</a:t>
            </a:r>
            <a:r>
              <a:rPr lang="en-US" sz="3100" dirty="0"/>
              <a:t>, </a:t>
            </a:r>
            <a:r>
              <a:rPr lang="en-US" sz="3100" dirty="0" err="1"/>
              <a:t>którzy</a:t>
            </a:r>
            <a:r>
              <a:rPr lang="en-US" sz="3100" dirty="0"/>
              <a:t> </a:t>
            </a:r>
            <a:r>
              <a:rPr lang="en-US" sz="3100" dirty="0" err="1"/>
              <a:t>są</a:t>
            </a:r>
            <a:r>
              <a:rPr lang="en-US" sz="3100" dirty="0"/>
              <a:t> </a:t>
            </a:r>
            <a:r>
              <a:rPr lang="en-US" sz="3100" dirty="0" err="1"/>
              <a:t>nowicjuszami</a:t>
            </a:r>
            <a:r>
              <a:rPr lang="en-US" sz="3100" dirty="0"/>
              <a:t> w </a:t>
            </a:r>
            <a:r>
              <a:rPr lang="en-US" sz="3100" dirty="0" err="1"/>
              <a:t>tej</a:t>
            </a:r>
            <a:r>
              <a:rPr lang="en-US" sz="3100" dirty="0"/>
              <a:t> </a:t>
            </a:r>
            <a:r>
              <a:rPr lang="en-US" sz="3100" dirty="0" err="1"/>
              <a:t>dziedzinie</a:t>
            </a:r>
            <a:r>
              <a:rPr lang="en-US" sz="3100" dirty="0"/>
              <a:t>, w </a:t>
            </a:r>
            <a:r>
              <a:rPr lang="en-US" sz="3100" dirty="0" err="1"/>
              <a:t>celu</a:t>
            </a:r>
            <a:r>
              <a:rPr lang="en-US" sz="3100" dirty="0"/>
              <a:t> </a:t>
            </a:r>
            <a:r>
              <a:rPr lang="en-US" sz="3100" dirty="0" err="1"/>
              <a:t>zwiększenia</a:t>
            </a:r>
            <a:r>
              <a:rPr lang="en-US" sz="3100" dirty="0"/>
              <a:t> ich </a:t>
            </a:r>
            <a:r>
              <a:rPr lang="en-US" sz="3100" dirty="0" err="1"/>
              <a:t>kompetencji</a:t>
            </a:r>
            <a:r>
              <a:rPr lang="en-US" sz="3100" dirty="0"/>
              <a:t> </a:t>
            </a:r>
            <a:r>
              <a:rPr lang="en-US" sz="3100" dirty="0" err="1"/>
              <a:t>i</a:t>
            </a:r>
            <a:r>
              <a:rPr lang="en-US" sz="3100" dirty="0"/>
              <a:t> </a:t>
            </a:r>
            <a:r>
              <a:rPr lang="en-US" sz="3100" dirty="0" err="1"/>
              <a:t>utrzymania</a:t>
            </a:r>
            <a:r>
              <a:rPr lang="en-US" sz="3100" dirty="0"/>
              <a:t> </a:t>
            </a:r>
            <a:r>
              <a:rPr lang="en-US" sz="3100" dirty="0" err="1"/>
              <a:t>wysokich</a:t>
            </a:r>
            <a:r>
              <a:rPr lang="en-US" sz="3100" dirty="0"/>
              <a:t> </a:t>
            </a:r>
            <a:r>
              <a:rPr lang="en-US" sz="3100" dirty="0" err="1"/>
              <a:t>standardów</a:t>
            </a:r>
            <a:r>
              <a:rPr lang="en-US" sz="3100" dirty="0"/>
              <a:t> </a:t>
            </a:r>
            <a:r>
              <a:rPr lang="en-US" sz="3100" dirty="0" err="1"/>
              <a:t>etycznych</a:t>
            </a:r>
            <a:r>
              <a:rPr lang="en-US" sz="3100" dirty="0"/>
              <a:t>.</a:t>
            </a:r>
          </a:p>
        </p:txBody>
      </p:sp>
    </p:spTree>
    <p:extLst>
      <p:ext uri="{BB962C8B-B14F-4D97-AF65-F5344CB8AC3E}">
        <p14:creationId xmlns:p14="http://schemas.microsoft.com/office/powerpoint/2010/main" val="4228880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4917" y="3559302"/>
            <a:ext cx="4882642" cy="27432"/>
          </a:xfrm>
          <a:custGeom>
            <a:avLst/>
            <a:gdLst>
              <a:gd name="connsiteX0" fmla="*/ 0 w 4882642"/>
              <a:gd name="connsiteY0" fmla="*/ 0 h 27432"/>
              <a:gd name="connsiteX1" fmla="*/ 648694 w 4882642"/>
              <a:gd name="connsiteY1" fmla="*/ 0 h 27432"/>
              <a:gd name="connsiteX2" fmla="*/ 1199735 w 4882642"/>
              <a:gd name="connsiteY2" fmla="*/ 0 h 27432"/>
              <a:gd name="connsiteX3" fmla="*/ 1799602 w 4882642"/>
              <a:gd name="connsiteY3" fmla="*/ 0 h 27432"/>
              <a:gd name="connsiteX4" fmla="*/ 2545949 w 4882642"/>
              <a:gd name="connsiteY4" fmla="*/ 0 h 27432"/>
              <a:gd name="connsiteX5" fmla="*/ 3194643 w 4882642"/>
              <a:gd name="connsiteY5" fmla="*/ 0 h 27432"/>
              <a:gd name="connsiteX6" fmla="*/ 3794510 w 4882642"/>
              <a:gd name="connsiteY6" fmla="*/ 0 h 27432"/>
              <a:gd name="connsiteX7" fmla="*/ 4882642 w 4882642"/>
              <a:gd name="connsiteY7" fmla="*/ 0 h 27432"/>
              <a:gd name="connsiteX8" fmla="*/ 4882642 w 4882642"/>
              <a:gd name="connsiteY8" fmla="*/ 27432 h 27432"/>
              <a:gd name="connsiteX9" fmla="*/ 4185122 w 4882642"/>
              <a:gd name="connsiteY9" fmla="*/ 27432 h 27432"/>
              <a:gd name="connsiteX10" fmla="*/ 3585254 w 4882642"/>
              <a:gd name="connsiteY10" fmla="*/ 27432 h 27432"/>
              <a:gd name="connsiteX11" fmla="*/ 2790081 w 4882642"/>
              <a:gd name="connsiteY11" fmla="*/ 27432 h 27432"/>
              <a:gd name="connsiteX12" fmla="*/ 2141387 w 4882642"/>
              <a:gd name="connsiteY12" fmla="*/ 27432 h 27432"/>
              <a:gd name="connsiteX13" fmla="*/ 1590346 w 4882642"/>
              <a:gd name="connsiteY13" fmla="*/ 27432 h 27432"/>
              <a:gd name="connsiteX14" fmla="*/ 844000 w 4882642"/>
              <a:gd name="connsiteY14" fmla="*/ 27432 h 27432"/>
              <a:gd name="connsiteX15" fmla="*/ 0 w 4882642"/>
              <a:gd name="connsiteY15" fmla="*/ 27432 h 27432"/>
              <a:gd name="connsiteX16" fmla="*/ 0 w 4882642"/>
              <a:gd name="connsiteY16" fmla="*/ 0 h 27432"/>
              <a:gd name="connsiteX0" fmla="*/ 0 w 4882642"/>
              <a:gd name="connsiteY0" fmla="*/ 0 h 27432"/>
              <a:gd name="connsiteX1" fmla="*/ 648694 w 4882642"/>
              <a:gd name="connsiteY1" fmla="*/ 0 h 27432"/>
              <a:gd name="connsiteX2" fmla="*/ 1199735 w 4882642"/>
              <a:gd name="connsiteY2" fmla="*/ 0 h 27432"/>
              <a:gd name="connsiteX3" fmla="*/ 1994908 w 4882642"/>
              <a:gd name="connsiteY3" fmla="*/ 0 h 27432"/>
              <a:gd name="connsiteX4" fmla="*/ 2643602 w 4882642"/>
              <a:gd name="connsiteY4" fmla="*/ 0 h 27432"/>
              <a:gd name="connsiteX5" fmla="*/ 3292296 w 4882642"/>
              <a:gd name="connsiteY5" fmla="*/ 0 h 27432"/>
              <a:gd name="connsiteX6" fmla="*/ 4087469 w 4882642"/>
              <a:gd name="connsiteY6" fmla="*/ 0 h 27432"/>
              <a:gd name="connsiteX7" fmla="*/ 4882642 w 4882642"/>
              <a:gd name="connsiteY7" fmla="*/ 0 h 27432"/>
              <a:gd name="connsiteX8" fmla="*/ 4882642 w 4882642"/>
              <a:gd name="connsiteY8" fmla="*/ 27432 h 27432"/>
              <a:gd name="connsiteX9" fmla="*/ 4282775 w 4882642"/>
              <a:gd name="connsiteY9" fmla="*/ 27432 h 27432"/>
              <a:gd name="connsiteX10" fmla="*/ 3585254 w 4882642"/>
              <a:gd name="connsiteY10" fmla="*/ 27432 h 27432"/>
              <a:gd name="connsiteX11" fmla="*/ 2887734 w 4882642"/>
              <a:gd name="connsiteY11" fmla="*/ 27432 h 27432"/>
              <a:gd name="connsiteX12" fmla="*/ 2239040 w 4882642"/>
              <a:gd name="connsiteY12" fmla="*/ 27432 h 27432"/>
              <a:gd name="connsiteX13" fmla="*/ 1443867 w 4882642"/>
              <a:gd name="connsiteY13" fmla="*/ 27432 h 27432"/>
              <a:gd name="connsiteX14" fmla="*/ 648694 w 4882642"/>
              <a:gd name="connsiteY14" fmla="*/ 27432 h 27432"/>
              <a:gd name="connsiteX15" fmla="*/ 0 w 4882642"/>
              <a:gd name="connsiteY15" fmla="*/ 27432 h 27432"/>
              <a:gd name="connsiteX16" fmla="*/ 0 w 4882642"/>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2642" h="27432" fill="none" extrusionOk="0">
                <a:moveTo>
                  <a:pt x="0" y="0"/>
                </a:moveTo>
                <a:cubicBezTo>
                  <a:pt x="282422" y="50852"/>
                  <a:pt x="501396" y="-20227"/>
                  <a:pt x="648694" y="0"/>
                </a:cubicBezTo>
                <a:cubicBezTo>
                  <a:pt x="799812" y="38507"/>
                  <a:pt x="959489" y="-800"/>
                  <a:pt x="1199735" y="0"/>
                </a:cubicBezTo>
                <a:cubicBezTo>
                  <a:pt x="1414420" y="17294"/>
                  <a:pt x="1508747" y="1527"/>
                  <a:pt x="1799602" y="0"/>
                </a:cubicBezTo>
                <a:cubicBezTo>
                  <a:pt x="2066440" y="-1017"/>
                  <a:pt x="2195650" y="32589"/>
                  <a:pt x="2545949" y="0"/>
                </a:cubicBezTo>
                <a:cubicBezTo>
                  <a:pt x="2873794" y="-31645"/>
                  <a:pt x="2929952" y="-3485"/>
                  <a:pt x="3194643" y="0"/>
                </a:cubicBezTo>
                <a:cubicBezTo>
                  <a:pt x="3454854" y="13507"/>
                  <a:pt x="3583403" y="-37677"/>
                  <a:pt x="3794510" y="0"/>
                </a:cubicBezTo>
                <a:cubicBezTo>
                  <a:pt x="4006689" y="30598"/>
                  <a:pt x="4340446" y="-94541"/>
                  <a:pt x="4882642" y="0"/>
                </a:cubicBezTo>
                <a:cubicBezTo>
                  <a:pt x="4881830" y="8405"/>
                  <a:pt x="4881054" y="21756"/>
                  <a:pt x="4882642" y="27432"/>
                </a:cubicBezTo>
                <a:cubicBezTo>
                  <a:pt x="4602011" y="27736"/>
                  <a:pt x="4385273" y="27792"/>
                  <a:pt x="4185122" y="27432"/>
                </a:cubicBezTo>
                <a:cubicBezTo>
                  <a:pt x="4006416" y="-24290"/>
                  <a:pt x="3836508" y="36434"/>
                  <a:pt x="3585254" y="27432"/>
                </a:cubicBezTo>
                <a:cubicBezTo>
                  <a:pt x="3336147" y="759"/>
                  <a:pt x="3187969" y="-5198"/>
                  <a:pt x="2790081" y="27432"/>
                </a:cubicBezTo>
                <a:cubicBezTo>
                  <a:pt x="2412999" y="38696"/>
                  <a:pt x="2457514" y="16798"/>
                  <a:pt x="2141387" y="27432"/>
                </a:cubicBezTo>
                <a:cubicBezTo>
                  <a:pt x="1838990" y="46054"/>
                  <a:pt x="1771634" y="27462"/>
                  <a:pt x="1590346" y="27432"/>
                </a:cubicBezTo>
                <a:cubicBezTo>
                  <a:pt x="1444790" y="48064"/>
                  <a:pt x="1195028" y="1250"/>
                  <a:pt x="844000" y="27432"/>
                </a:cubicBezTo>
                <a:cubicBezTo>
                  <a:pt x="493299" y="36516"/>
                  <a:pt x="334969" y="15761"/>
                  <a:pt x="0" y="27432"/>
                </a:cubicBezTo>
                <a:cubicBezTo>
                  <a:pt x="-476" y="15539"/>
                  <a:pt x="-411" y="9181"/>
                  <a:pt x="0" y="0"/>
                </a:cubicBezTo>
                <a:close/>
              </a:path>
              <a:path w="4882642" h="27432" stroke="0" extrusionOk="0">
                <a:moveTo>
                  <a:pt x="0" y="0"/>
                </a:moveTo>
                <a:cubicBezTo>
                  <a:pt x="253027" y="23111"/>
                  <a:pt x="491193" y="-9736"/>
                  <a:pt x="648694" y="0"/>
                </a:cubicBezTo>
                <a:cubicBezTo>
                  <a:pt x="774418" y="32734"/>
                  <a:pt x="1004421" y="15443"/>
                  <a:pt x="1199735" y="0"/>
                </a:cubicBezTo>
                <a:cubicBezTo>
                  <a:pt x="1414066" y="-19237"/>
                  <a:pt x="1745615" y="-11843"/>
                  <a:pt x="1994908" y="0"/>
                </a:cubicBezTo>
                <a:cubicBezTo>
                  <a:pt x="2228376" y="-7139"/>
                  <a:pt x="2371916" y="44711"/>
                  <a:pt x="2643602" y="0"/>
                </a:cubicBezTo>
                <a:cubicBezTo>
                  <a:pt x="2914314" y="-21888"/>
                  <a:pt x="3044662" y="1137"/>
                  <a:pt x="3292296" y="0"/>
                </a:cubicBezTo>
                <a:cubicBezTo>
                  <a:pt x="3560253" y="4721"/>
                  <a:pt x="3901562" y="8014"/>
                  <a:pt x="4087469" y="0"/>
                </a:cubicBezTo>
                <a:cubicBezTo>
                  <a:pt x="4275340" y="-4038"/>
                  <a:pt x="4487843" y="-21532"/>
                  <a:pt x="4882642" y="0"/>
                </a:cubicBezTo>
                <a:cubicBezTo>
                  <a:pt x="4883146" y="9145"/>
                  <a:pt x="4884401" y="18278"/>
                  <a:pt x="4882642" y="27432"/>
                </a:cubicBezTo>
                <a:cubicBezTo>
                  <a:pt x="4640452" y="55312"/>
                  <a:pt x="4469276" y="12389"/>
                  <a:pt x="4282775" y="27432"/>
                </a:cubicBezTo>
                <a:cubicBezTo>
                  <a:pt x="4127518" y="7175"/>
                  <a:pt x="3830432" y="34045"/>
                  <a:pt x="3585254" y="27432"/>
                </a:cubicBezTo>
                <a:cubicBezTo>
                  <a:pt x="3397964" y="-19363"/>
                  <a:pt x="3088373" y="27783"/>
                  <a:pt x="2887734" y="27432"/>
                </a:cubicBezTo>
                <a:cubicBezTo>
                  <a:pt x="2686715" y="33491"/>
                  <a:pt x="2471858" y="-15874"/>
                  <a:pt x="2239040" y="27432"/>
                </a:cubicBezTo>
                <a:cubicBezTo>
                  <a:pt x="2010727" y="69105"/>
                  <a:pt x="1750352" y="75633"/>
                  <a:pt x="1443867" y="27432"/>
                </a:cubicBezTo>
                <a:cubicBezTo>
                  <a:pt x="1059802" y="3232"/>
                  <a:pt x="850219" y="23727"/>
                  <a:pt x="648694" y="27432"/>
                </a:cubicBezTo>
                <a:cubicBezTo>
                  <a:pt x="414440" y="23153"/>
                  <a:pt x="304476" y="56600"/>
                  <a:pt x="0" y="27432"/>
                </a:cubicBezTo>
                <a:cubicBezTo>
                  <a:pt x="-736" y="17315"/>
                  <a:pt x="432" y="6508"/>
                  <a:pt x="0" y="0"/>
                </a:cubicBezTo>
                <a:close/>
              </a:path>
              <a:path w="4882642" h="27432" fill="none" stroke="0" extrusionOk="0">
                <a:moveTo>
                  <a:pt x="0" y="0"/>
                </a:moveTo>
                <a:cubicBezTo>
                  <a:pt x="278307" y="12359"/>
                  <a:pt x="458140" y="1341"/>
                  <a:pt x="648694" y="0"/>
                </a:cubicBezTo>
                <a:cubicBezTo>
                  <a:pt x="837654" y="9322"/>
                  <a:pt x="968082" y="-1784"/>
                  <a:pt x="1199735" y="0"/>
                </a:cubicBezTo>
                <a:cubicBezTo>
                  <a:pt x="1403481" y="5976"/>
                  <a:pt x="1529540" y="18391"/>
                  <a:pt x="1799602" y="0"/>
                </a:cubicBezTo>
                <a:cubicBezTo>
                  <a:pt x="2060949" y="10650"/>
                  <a:pt x="2230517" y="38632"/>
                  <a:pt x="2545949" y="0"/>
                </a:cubicBezTo>
                <a:cubicBezTo>
                  <a:pt x="2872552" y="-33837"/>
                  <a:pt x="2933189" y="-11123"/>
                  <a:pt x="3194643" y="0"/>
                </a:cubicBezTo>
                <a:cubicBezTo>
                  <a:pt x="3425833" y="1576"/>
                  <a:pt x="3570403" y="-8842"/>
                  <a:pt x="3794510" y="0"/>
                </a:cubicBezTo>
                <a:cubicBezTo>
                  <a:pt x="3994857" y="-4870"/>
                  <a:pt x="4333504" y="-26345"/>
                  <a:pt x="4882642" y="0"/>
                </a:cubicBezTo>
                <a:cubicBezTo>
                  <a:pt x="4882085" y="8537"/>
                  <a:pt x="4883564" y="21849"/>
                  <a:pt x="4882642" y="27432"/>
                </a:cubicBezTo>
                <a:cubicBezTo>
                  <a:pt x="4562314" y="-173"/>
                  <a:pt x="4430982" y="86245"/>
                  <a:pt x="4185122" y="27432"/>
                </a:cubicBezTo>
                <a:cubicBezTo>
                  <a:pt x="3986202" y="13896"/>
                  <a:pt x="3828751" y="61605"/>
                  <a:pt x="3585254" y="27432"/>
                </a:cubicBezTo>
                <a:cubicBezTo>
                  <a:pt x="3360279" y="30319"/>
                  <a:pt x="3187249" y="44608"/>
                  <a:pt x="2790081" y="27432"/>
                </a:cubicBezTo>
                <a:cubicBezTo>
                  <a:pt x="2423355" y="30305"/>
                  <a:pt x="2455688" y="-1923"/>
                  <a:pt x="2141387" y="27432"/>
                </a:cubicBezTo>
                <a:cubicBezTo>
                  <a:pt x="1826188" y="48501"/>
                  <a:pt x="1763258" y="10227"/>
                  <a:pt x="1590346" y="27432"/>
                </a:cubicBezTo>
                <a:cubicBezTo>
                  <a:pt x="1376289" y="34931"/>
                  <a:pt x="1198242" y="14277"/>
                  <a:pt x="844000" y="27432"/>
                </a:cubicBezTo>
                <a:cubicBezTo>
                  <a:pt x="489390" y="13107"/>
                  <a:pt x="304080" y="13295"/>
                  <a:pt x="0" y="27432"/>
                </a:cubicBezTo>
                <a:cubicBezTo>
                  <a:pt x="-1508" y="15815"/>
                  <a:pt x="-177" y="8147"/>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4882642"/>
                      <a:gd name="connsiteY0" fmla="*/ 0 h 27432"/>
                      <a:gd name="connsiteX1" fmla="*/ 648694 w 4882642"/>
                      <a:gd name="connsiteY1" fmla="*/ 0 h 27432"/>
                      <a:gd name="connsiteX2" fmla="*/ 1199735 w 4882642"/>
                      <a:gd name="connsiteY2" fmla="*/ 0 h 27432"/>
                      <a:gd name="connsiteX3" fmla="*/ 1799602 w 4882642"/>
                      <a:gd name="connsiteY3" fmla="*/ 0 h 27432"/>
                      <a:gd name="connsiteX4" fmla="*/ 2545949 w 4882642"/>
                      <a:gd name="connsiteY4" fmla="*/ 0 h 27432"/>
                      <a:gd name="connsiteX5" fmla="*/ 3194643 w 4882642"/>
                      <a:gd name="connsiteY5" fmla="*/ 0 h 27432"/>
                      <a:gd name="connsiteX6" fmla="*/ 3794510 w 4882642"/>
                      <a:gd name="connsiteY6" fmla="*/ 0 h 27432"/>
                      <a:gd name="connsiteX7" fmla="*/ 4882642 w 4882642"/>
                      <a:gd name="connsiteY7" fmla="*/ 0 h 27432"/>
                      <a:gd name="connsiteX8" fmla="*/ 4882642 w 4882642"/>
                      <a:gd name="connsiteY8" fmla="*/ 27432 h 27432"/>
                      <a:gd name="connsiteX9" fmla="*/ 4185122 w 4882642"/>
                      <a:gd name="connsiteY9" fmla="*/ 27432 h 27432"/>
                      <a:gd name="connsiteX10" fmla="*/ 3585254 w 4882642"/>
                      <a:gd name="connsiteY10" fmla="*/ 27432 h 27432"/>
                      <a:gd name="connsiteX11" fmla="*/ 2790081 w 4882642"/>
                      <a:gd name="connsiteY11" fmla="*/ 27432 h 27432"/>
                      <a:gd name="connsiteX12" fmla="*/ 2141387 w 4882642"/>
                      <a:gd name="connsiteY12" fmla="*/ 27432 h 27432"/>
                      <a:gd name="connsiteX13" fmla="*/ 1590346 w 4882642"/>
                      <a:gd name="connsiteY13" fmla="*/ 27432 h 27432"/>
                      <a:gd name="connsiteX14" fmla="*/ 844000 w 4882642"/>
                      <a:gd name="connsiteY14" fmla="*/ 27432 h 27432"/>
                      <a:gd name="connsiteX15" fmla="*/ 0 w 4882642"/>
                      <a:gd name="connsiteY15" fmla="*/ 27432 h 27432"/>
                      <a:gd name="connsiteX16" fmla="*/ 0 w 4882642"/>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2642" h="27432" fill="none" extrusionOk="0">
                        <a:moveTo>
                          <a:pt x="0" y="0"/>
                        </a:moveTo>
                        <a:cubicBezTo>
                          <a:pt x="283896" y="15806"/>
                          <a:pt x="476914" y="-5705"/>
                          <a:pt x="648694" y="0"/>
                        </a:cubicBezTo>
                        <a:cubicBezTo>
                          <a:pt x="820474" y="5705"/>
                          <a:pt x="992491" y="-2560"/>
                          <a:pt x="1199735" y="0"/>
                        </a:cubicBezTo>
                        <a:cubicBezTo>
                          <a:pt x="1406979" y="2560"/>
                          <a:pt x="1535106" y="-12373"/>
                          <a:pt x="1799602" y="0"/>
                        </a:cubicBezTo>
                        <a:cubicBezTo>
                          <a:pt x="2064098" y="12373"/>
                          <a:pt x="2220857" y="34016"/>
                          <a:pt x="2545949" y="0"/>
                        </a:cubicBezTo>
                        <a:cubicBezTo>
                          <a:pt x="2871041" y="-34016"/>
                          <a:pt x="2930967" y="-6551"/>
                          <a:pt x="3194643" y="0"/>
                        </a:cubicBezTo>
                        <a:cubicBezTo>
                          <a:pt x="3458319" y="6551"/>
                          <a:pt x="3590719" y="-27970"/>
                          <a:pt x="3794510" y="0"/>
                        </a:cubicBezTo>
                        <a:cubicBezTo>
                          <a:pt x="3998301" y="27970"/>
                          <a:pt x="4343090" y="-39667"/>
                          <a:pt x="4882642" y="0"/>
                        </a:cubicBezTo>
                        <a:cubicBezTo>
                          <a:pt x="4881669" y="8304"/>
                          <a:pt x="4882164" y="21512"/>
                          <a:pt x="4882642" y="27432"/>
                        </a:cubicBezTo>
                        <a:cubicBezTo>
                          <a:pt x="4608564" y="7308"/>
                          <a:pt x="4394312" y="56256"/>
                          <a:pt x="4185122" y="27432"/>
                        </a:cubicBezTo>
                        <a:cubicBezTo>
                          <a:pt x="3975932" y="-1392"/>
                          <a:pt x="3827783" y="51583"/>
                          <a:pt x="3585254" y="27432"/>
                        </a:cubicBezTo>
                        <a:cubicBezTo>
                          <a:pt x="3342725" y="3281"/>
                          <a:pt x="3165015" y="17373"/>
                          <a:pt x="2790081" y="27432"/>
                        </a:cubicBezTo>
                        <a:cubicBezTo>
                          <a:pt x="2415147" y="37491"/>
                          <a:pt x="2453830" y="6816"/>
                          <a:pt x="2141387" y="27432"/>
                        </a:cubicBezTo>
                        <a:cubicBezTo>
                          <a:pt x="1828944" y="48048"/>
                          <a:pt x="1774219" y="17790"/>
                          <a:pt x="1590346" y="27432"/>
                        </a:cubicBezTo>
                        <a:cubicBezTo>
                          <a:pt x="1406473" y="37074"/>
                          <a:pt x="1200327" y="18527"/>
                          <a:pt x="844000" y="27432"/>
                        </a:cubicBezTo>
                        <a:cubicBezTo>
                          <a:pt x="487673" y="36337"/>
                          <a:pt x="322314" y="2648"/>
                          <a:pt x="0" y="27432"/>
                        </a:cubicBezTo>
                        <a:cubicBezTo>
                          <a:pt x="-1048" y="14992"/>
                          <a:pt x="-1120" y="7447"/>
                          <a:pt x="0" y="0"/>
                        </a:cubicBezTo>
                        <a:close/>
                      </a:path>
                      <a:path w="4882642" h="27432" stroke="0" extrusionOk="0">
                        <a:moveTo>
                          <a:pt x="0" y="0"/>
                        </a:moveTo>
                        <a:cubicBezTo>
                          <a:pt x="238803" y="9040"/>
                          <a:pt x="494861" y="-4831"/>
                          <a:pt x="648694" y="0"/>
                        </a:cubicBezTo>
                        <a:cubicBezTo>
                          <a:pt x="802527" y="4831"/>
                          <a:pt x="991643" y="12575"/>
                          <a:pt x="1199735" y="0"/>
                        </a:cubicBezTo>
                        <a:cubicBezTo>
                          <a:pt x="1407827" y="-12575"/>
                          <a:pt x="1757315" y="9056"/>
                          <a:pt x="1994908" y="0"/>
                        </a:cubicBezTo>
                        <a:cubicBezTo>
                          <a:pt x="2232501" y="-9056"/>
                          <a:pt x="2370188" y="18797"/>
                          <a:pt x="2643602" y="0"/>
                        </a:cubicBezTo>
                        <a:cubicBezTo>
                          <a:pt x="2917016" y="-18797"/>
                          <a:pt x="3036387" y="10091"/>
                          <a:pt x="3292296" y="0"/>
                        </a:cubicBezTo>
                        <a:cubicBezTo>
                          <a:pt x="3548205" y="-10091"/>
                          <a:pt x="3892824" y="6516"/>
                          <a:pt x="4087469" y="0"/>
                        </a:cubicBezTo>
                        <a:cubicBezTo>
                          <a:pt x="4282114" y="-6516"/>
                          <a:pt x="4487997" y="-16222"/>
                          <a:pt x="4882642" y="0"/>
                        </a:cubicBezTo>
                        <a:cubicBezTo>
                          <a:pt x="4883127" y="9333"/>
                          <a:pt x="4883920" y="19699"/>
                          <a:pt x="4882642" y="27432"/>
                        </a:cubicBezTo>
                        <a:cubicBezTo>
                          <a:pt x="4665479" y="53358"/>
                          <a:pt x="4455363" y="34051"/>
                          <a:pt x="4282775" y="27432"/>
                        </a:cubicBezTo>
                        <a:cubicBezTo>
                          <a:pt x="4110187" y="20813"/>
                          <a:pt x="3781952" y="37808"/>
                          <a:pt x="3585254" y="27432"/>
                        </a:cubicBezTo>
                        <a:cubicBezTo>
                          <a:pt x="3388556" y="17056"/>
                          <a:pt x="3084641" y="41802"/>
                          <a:pt x="2887734" y="27432"/>
                        </a:cubicBezTo>
                        <a:cubicBezTo>
                          <a:pt x="2690827" y="13062"/>
                          <a:pt x="2491613" y="5294"/>
                          <a:pt x="2239040" y="27432"/>
                        </a:cubicBezTo>
                        <a:cubicBezTo>
                          <a:pt x="1986467" y="49570"/>
                          <a:pt x="1795483" y="63015"/>
                          <a:pt x="1443867" y="27432"/>
                        </a:cubicBezTo>
                        <a:cubicBezTo>
                          <a:pt x="1092251" y="-8151"/>
                          <a:pt x="850619" y="43704"/>
                          <a:pt x="648694" y="27432"/>
                        </a:cubicBezTo>
                        <a:cubicBezTo>
                          <a:pt x="446769" y="11160"/>
                          <a:pt x="306471" y="26408"/>
                          <a:pt x="0" y="27432"/>
                        </a:cubicBezTo>
                        <a:cubicBezTo>
                          <a:pt x="211" y="18145"/>
                          <a:pt x="120" y="648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64DA394A-3437-BFED-7163-14DA1FBC735B}"/>
              </a:ext>
            </a:extLst>
          </p:cNvPr>
          <p:cNvSpPr txBox="1"/>
          <p:nvPr/>
        </p:nvSpPr>
        <p:spPr>
          <a:xfrm>
            <a:off x="946404" y="3991356"/>
            <a:ext cx="7228332" cy="532180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3300" dirty="0" err="1"/>
              <a:t>Superwizja</a:t>
            </a:r>
            <a:r>
              <a:rPr lang="en-US" sz="3300" dirty="0"/>
              <a:t> </a:t>
            </a:r>
            <a:r>
              <a:rPr lang="en-US" sz="3300" dirty="0" err="1"/>
              <a:t>dla</a:t>
            </a:r>
            <a:r>
              <a:rPr lang="en-US" sz="3300" dirty="0"/>
              <a:t> </a:t>
            </a:r>
            <a:r>
              <a:rPr lang="en-US" sz="3300" dirty="0" err="1"/>
              <a:t>mediatorów</a:t>
            </a:r>
            <a:r>
              <a:rPr lang="en-US" sz="3300" dirty="0"/>
              <a:t> </a:t>
            </a:r>
            <a:r>
              <a:rPr lang="en-US" sz="3300" dirty="0" err="1"/>
              <a:t>może</a:t>
            </a:r>
            <a:r>
              <a:rPr lang="en-US" sz="3300" dirty="0"/>
              <a:t> </a:t>
            </a:r>
            <a:r>
              <a:rPr lang="en-US" sz="3300" dirty="0" err="1"/>
              <a:t>przybierać</a:t>
            </a:r>
            <a:r>
              <a:rPr lang="en-US" sz="3300" dirty="0"/>
              <a:t> </a:t>
            </a:r>
            <a:r>
              <a:rPr lang="en-US" sz="3300" dirty="0" err="1"/>
              <a:t>różne</a:t>
            </a:r>
            <a:r>
              <a:rPr lang="en-US" sz="3300" dirty="0"/>
              <a:t> </a:t>
            </a:r>
            <a:r>
              <a:rPr lang="en-US" sz="3300" dirty="0" err="1"/>
              <a:t>formy</a:t>
            </a:r>
            <a:r>
              <a:rPr lang="en-US" sz="3300" dirty="0"/>
              <a:t>, w </a:t>
            </a:r>
            <a:r>
              <a:rPr lang="en-US" sz="3300" dirty="0" err="1"/>
              <a:t>tym</a:t>
            </a:r>
            <a:r>
              <a:rPr lang="en-US" sz="3300" dirty="0"/>
              <a:t> </a:t>
            </a:r>
            <a:r>
              <a:rPr lang="en-US" sz="3300" dirty="0" err="1"/>
              <a:t>sesje</a:t>
            </a:r>
            <a:r>
              <a:rPr lang="en-US" sz="3300" dirty="0"/>
              <a:t> </a:t>
            </a:r>
            <a:r>
              <a:rPr lang="en-US" sz="3300" dirty="0" err="1"/>
              <a:t>indywidualne</a:t>
            </a:r>
            <a:r>
              <a:rPr lang="en-US" sz="3300" dirty="0"/>
              <a:t>, </a:t>
            </a:r>
            <a:r>
              <a:rPr lang="en-US" sz="3300" dirty="0" err="1"/>
              <a:t>superwizję</a:t>
            </a:r>
            <a:r>
              <a:rPr lang="en-US" sz="3300" dirty="0"/>
              <a:t> </a:t>
            </a:r>
            <a:r>
              <a:rPr lang="en-US" sz="3300" dirty="0" err="1"/>
              <a:t>grupową</a:t>
            </a:r>
            <a:r>
              <a:rPr lang="en-US" sz="3300" dirty="0"/>
              <a:t> z </a:t>
            </a:r>
            <a:r>
              <a:rPr lang="en-US" sz="3300" dirty="0" err="1"/>
              <a:t>innymi</a:t>
            </a:r>
            <a:r>
              <a:rPr lang="en-US" sz="3300" dirty="0"/>
              <a:t> </a:t>
            </a:r>
            <a:r>
              <a:rPr lang="en-US" sz="3300" dirty="0" err="1"/>
              <a:t>mediatorami</a:t>
            </a:r>
            <a:r>
              <a:rPr lang="en-US" sz="3300" dirty="0"/>
              <a:t>, </a:t>
            </a:r>
            <a:r>
              <a:rPr lang="en-US" sz="3300" dirty="0" err="1"/>
              <a:t>superwizję</a:t>
            </a:r>
            <a:r>
              <a:rPr lang="en-US" sz="3300" dirty="0"/>
              <a:t> </a:t>
            </a:r>
            <a:r>
              <a:rPr lang="en-US" sz="3300" dirty="0" err="1"/>
              <a:t>rówieśniczą</a:t>
            </a:r>
            <a:r>
              <a:rPr lang="en-US" sz="3300" dirty="0"/>
              <a:t> </a:t>
            </a:r>
            <a:r>
              <a:rPr lang="en-US" sz="3300" dirty="0" err="1"/>
              <a:t>lub</a:t>
            </a:r>
            <a:r>
              <a:rPr lang="en-US" sz="3300" dirty="0"/>
              <a:t> ich </a:t>
            </a:r>
            <a:r>
              <a:rPr lang="en-US" sz="3300" dirty="0" err="1"/>
              <a:t>kombinację</a:t>
            </a:r>
            <a:r>
              <a:rPr lang="en-US" sz="3300" dirty="0"/>
              <a:t>. </a:t>
            </a:r>
            <a:r>
              <a:rPr lang="en-US" sz="3300" dirty="0" err="1"/>
              <a:t>Częstotliwość</a:t>
            </a:r>
            <a:r>
              <a:rPr lang="en-US" sz="3300" dirty="0"/>
              <a:t> </a:t>
            </a:r>
            <a:r>
              <a:rPr lang="en-US" sz="3300" dirty="0" err="1"/>
              <a:t>i</a:t>
            </a:r>
            <a:r>
              <a:rPr lang="en-US" sz="3300" dirty="0"/>
              <a:t> format </a:t>
            </a:r>
            <a:r>
              <a:rPr lang="en-US" sz="3300" dirty="0" err="1"/>
              <a:t>superwizji</a:t>
            </a:r>
            <a:r>
              <a:rPr lang="en-US" sz="3300" dirty="0"/>
              <a:t> </a:t>
            </a:r>
            <a:r>
              <a:rPr lang="en-US" sz="3300" dirty="0" err="1"/>
              <a:t>może</a:t>
            </a:r>
            <a:r>
              <a:rPr lang="en-US" sz="3300" dirty="0"/>
              <a:t> </a:t>
            </a:r>
            <a:r>
              <a:rPr lang="en-US" sz="3300" dirty="0" err="1"/>
              <a:t>się</a:t>
            </a:r>
            <a:r>
              <a:rPr lang="en-US" sz="3300" dirty="0"/>
              <a:t> </a:t>
            </a:r>
            <a:r>
              <a:rPr lang="en-US" sz="3300" dirty="0" err="1"/>
              <a:t>różnić</a:t>
            </a:r>
            <a:r>
              <a:rPr lang="en-US" sz="3300" dirty="0"/>
              <a:t> w </a:t>
            </a:r>
            <a:r>
              <a:rPr lang="en-US" sz="3300" dirty="0" err="1"/>
              <a:t>zależności</a:t>
            </a:r>
            <a:r>
              <a:rPr lang="en-US" sz="3300" dirty="0"/>
              <a:t> od </a:t>
            </a:r>
            <a:r>
              <a:rPr lang="en-US" sz="3300" dirty="0" err="1"/>
              <a:t>poziomu</a:t>
            </a:r>
            <a:r>
              <a:rPr lang="en-US" sz="3300" dirty="0"/>
              <a:t> </a:t>
            </a:r>
            <a:r>
              <a:rPr lang="en-US" sz="3300" dirty="0" err="1"/>
              <a:t>doświadczenia</a:t>
            </a:r>
            <a:r>
              <a:rPr lang="en-US" sz="3300" dirty="0"/>
              <a:t> </a:t>
            </a:r>
            <a:r>
              <a:rPr lang="en-US" sz="3300" dirty="0" err="1"/>
              <a:t>mediatora</a:t>
            </a:r>
            <a:r>
              <a:rPr lang="en-US" sz="3300" dirty="0"/>
              <a:t> </a:t>
            </a:r>
            <a:r>
              <a:rPr lang="en-US" sz="3300" dirty="0" err="1"/>
              <a:t>i</a:t>
            </a:r>
            <a:r>
              <a:rPr lang="en-US" sz="3300" dirty="0"/>
              <a:t> </a:t>
            </a:r>
            <a:r>
              <a:rPr lang="en-US" sz="3300" dirty="0" err="1"/>
              <a:t>konkretnych</a:t>
            </a:r>
            <a:r>
              <a:rPr lang="en-US" sz="3300" dirty="0"/>
              <a:t> </a:t>
            </a:r>
            <a:r>
              <a:rPr lang="en-US" sz="3300" dirty="0" err="1"/>
              <a:t>potrzeb</a:t>
            </a:r>
            <a:r>
              <a:rPr lang="en-US" sz="3300" dirty="0"/>
              <a:t>.</a:t>
            </a:r>
          </a:p>
        </p:txBody>
      </p:sp>
      <p:pic>
        <p:nvPicPr>
          <p:cNvPr id="7" name="Graphic 6" descr="Tabela">
            <a:extLst>
              <a:ext uri="{FF2B5EF4-FFF2-40B4-BE49-F238E27FC236}">
                <a16:creationId xmlns:a16="http://schemas.microsoft.com/office/drawing/2014/main" id="{BBD8E922-DB45-E7D0-31D2-BDC2B492C7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44000" y="1049274"/>
            <a:ext cx="8188452" cy="8188452"/>
          </a:xfrm>
          <a:prstGeom prst="rect">
            <a:avLst/>
          </a:prstGeom>
        </p:spPr>
      </p:pic>
    </p:spTree>
    <p:extLst>
      <p:ext uri="{BB962C8B-B14F-4D97-AF65-F5344CB8AC3E}">
        <p14:creationId xmlns:p14="http://schemas.microsoft.com/office/powerpoint/2010/main" val="3114388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kładanka">
            <a:extLst>
              <a:ext uri="{FF2B5EF4-FFF2-40B4-BE49-F238E27FC236}">
                <a16:creationId xmlns:a16="http://schemas.microsoft.com/office/drawing/2014/main" id="{1FDC9C36-91A8-D51E-B047-536FCFB9B535}"/>
              </a:ext>
            </a:extLst>
          </p:cNvPr>
          <p:cNvPicPr>
            <a:picLocks noChangeAspect="1"/>
          </p:cNvPicPr>
          <p:nvPr/>
        </p:nvPicPr>
        <p:blipFill rotWithShape="1">
          <a:blip r:embed="rId2"/>
          <a:srcRect l="19700" r="20767"/>
          <a:stretch/>
        </p:blipFill>
        <p:spPr>
          <a:xfrm>
            <a:off x="21" y="10"/>
            <a:ext cx="5267030" cy="59054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pole tekstowe 2">
            <a:extLst>
              <a:ext uri="{FF2B5EF4-FFF2-40B4-BE49-F238E27FC236}">
                <a16:creationId xmlns:a16="http://schemas.microsoft.com/office/drawing/2014/main" id="{307F401A-F369-0181-4A76-C45E4B90594C}"/>
              </a:ext>
            </a:extLst>
          </p:cNvPr>
          <p:cNvSpPr txBox="1"/>
          <p:nvPr/>
        </p:nvSpPr>
        <p:spPr>
          <a:xfrm>
            <a:off x="5867400" y="571500"/>
            <a:ext cx="10829935" cy="5765499"/>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800" b="1" dirty="0"/>
              <a:t>1.Rozwój </a:t>
            </a:r>
            <a:r>
              <a:rPr lang="en-US" sz="2800" b="1" dirty="0" err="1"/>
              <a:t>umiejętności</a:t>
            </a:r>
            <a:r>
              <a:rPr lang="en-US" sz="2800" dirty="0"/>
              <a:t>:</a:t>
            </a:r>
          </a:p>
          <a:p>
            <a:pPr indent="-228600">
              <a:lnSpc>
                <a:spcPct val="90000"/>
              </a:lnSpc>
              <a:spcAft>
                <a:spcPts val="600"/>
              </a:spcAft>
              <a:buFont typeface="Arial" panose="020B0604020202020204" pitchFamily="34" charset="0"/>
              <a:buChar char="•"/>
            </a:pPr>
            <a:r>
              <a:rPr lang="en-US" sz="2800" dirty="0" err="1"/>
              <a:t>Superwizja</a:t>
            </a:r>
            <a:r>
              <a:rPr lang="en-US" sz="2800" dirty="0"/>
              <a:t> </a:t>
            </a:r>
            <a:r>
              <a:rPr lang="en-US" sz="2800" dirty="0" err="1"/>
              <a:t>pomaga</a:t>
            </a:r>
            <a:r>
              <a:rPr lang="en-US" sz="2800" dirty="0"/>
              <a:t> </a:t>
            </a:r>
            <a:r>
              <a:rPr lang="en-US" sz="2800" dirty="0" err="1"/>
              <a:t>mediatorom</a:t>
            </a:r>
            <a:r>
              <a:rPr lang="en-US" sz="2800" dirty="0"/>
              <a:t> </a:t>
            </a:r>
            <a:r>
              <a:rPr lang="en-US" sz="2800" dirty="0" err="1"/>
              <a:t>doskonalić</a:t>
            </a:r>
            <a:r>
              <a:rPr lang="en-US" sz="2800" dirty="0"/>
              <a:t> </a:t>
            </a:r>
            <a:r>
              <a:rPr lang="en-US" sz="2800" dirty="0" err="1"/>
              <a:t>umiejętności</a:t>
            </a:r>
            <a:r>
              <a:rPr lang="en-US" sz="2800" dirty="0"/>
              <a:t> </a:t>
            </a:r>
            <a:r>
              <a:rPr lang="en-US" sz="2800" dirty="0" err="1"/>
              <a:t>mediacyjne</a:t>
            </a:r>
            <a:r>
              <a:rPr lang="en-US" sz="2800" dirty="0"/>
              <a:t>, w </a:t>
            </a:r>
            <a:r>
              <a:rPr lang="en-US" sz="2800" dirty="0" err="1"/>
              <a:t>tym</a:t>
            </a:r>
            <a:r>
              <a:rPr lang="en-US" sz="2800" dirty="0"/>
              <a:t> </a:t>
            </a:r>
            <a:r>
              <a:rPr lang="en-US" sz="2800" dirty="0" err="1"/>
              <a:t>aktywne</a:t>
            </a:r>
            <a:r>
              <a:rPr lang="en-US" sz="2800" dirty="0"/>
              <a:t> </a:t>
            </a:r>
            <a:r>
              <a:rPr lang="en-US" sz="2800" dirty="0" err="1"/>
              <a:t>słuchanie</a:t>
            </a:r>
            <a:r>
              <a:rPr lang="en-US" sz="2800" dirty="0"/>
              <a:t>, </a:t>
            </a:r>
            <a:r>
              <a:rPr lang="en-US" sz="2800" dirty="0" err="1"/>
              <a:t>techniki</a:t>
            </a:r>
            <a:r>
              <a:rPr lang="en-US" sz="2800" dirty="0"/>
              <a:t> </a:t>
            </a:r>
            <a:r>
              <a:rPr lang="en-US" sz="2800" dirty="0" err="1"/>
              <a:t>rozwiązywania</a:t>
            </a:r>
            <a:r>
              <a:rPr lang="en-US" sz="2800" dirty="0"/>
              <a:t> </a:t>
            </a:r>
            <a:r>
              <a:rPr lang="en-US" sz="2800" dirty="0" err="1"/>
              <a:t>konfliktów</a:t>
            </a:r>
            <a:r>
              <a:rPr lang="en-US" sz="2800" dirty="0"/>
              <a:t>, </a:t>
            </a:r>
            <a:r>
              <a:rPr lang="en-US" sz="2800" dirty="0" err="1"/>
              <a:t>komunikację</a:t>
            </a:r>
            <a:r>
              <a:rPr lang="en-US" sz="2800" dirty="0"/>
              <a:t>, </a:t>
            </a:r>
            <a:r>
              <a:rPr lang="en-US" sz="2800" dirty="0" err="1"/>
              <a:t>neutralność</a:t>
            </a:r>
            <a:r>
              <a:rPr lang="en-US" sz="2800" dirty="0"/>
              <a:t> </a:t>
            </a:r>
            <a:r>
              <a:rPr lang="en-US" sz="2800" dirty="0" err="1"/>
              <a:t>i</a:t>
            </a:r>
            <a:r>
              <a:rPr lang="en-US" sz="2800" dirty="0"/>
              <a:t> </a:t>
            </a:r>
            <a:r>
              <a:rPr lang="en-US" sz="2800" dirty="0" err="1"/>
              <a:t>rozwiązywanie</a:t>
            </a:r>
            <a:r>
              <a:rPr lang="en-US" sz="2800" dirty="0"/>
              <a:t> </a:t>
            </a:r>
            <a:r>
              <a:rPr lang="en-US" sz="2800" dirty="0" err="1"/>
              <a:t>problemów</a:t>
            </a:r>
            <a:r>
              <a:rPr lang="en-US" sz="2800" dirty="0"/>
              <a:t>. </a:t>
            </a:r>
            <a:r>
              <a:rPr lang="en-US" sz="2800" dirty="0" err="1"/>
              <a:t>Opiekun</a:t>
            </a:r>
            <a:r>
              <a:rPr lang="en-US" sz="2800" dirty="0"/>
              <a:t> </a:t>
            </a:r>
            <a:r>
              <a:rPr lang="en-US" sz="2800" dirty="0" err="1"/>
              <a:t>zapewnia</a:t>
            </a:r>
            <a:r>
              <a:rPr lang="en-US" sz="2800" dirty="0"/>
              <a:t> </a:t>
            </a:r>
            <a:r>
              <a:rPr lang="en-US" sz="2800" dirty="0" err="1"/>
              <a:t>konstruktywną</a:t>
            </a:r>
            <a:r>
              <a:rPr lang="en-US" sz="2800" dirty="0"/>
              <a:t> </a:t>
            </a:r>
            <a:r>
              <a:rPr lang="en-US" sz="2800" dirty="0" err="1"/>
              <a:t>informację</a:t>
            </a:r>
            <a:r>
              <a:rPr lang="en-US" sz="2800" dirty="0"/>
              <a:t> </a:t>
            </a:r>
            <a:r>
              <a:rPr lang="en-US" sz="2800" dirty="0" err="1"/>
              <a:t>zwrotną</a:t>
            </a:r>
            <a:r>
              <a:rPr lang="en-US" sz="2800" dirty="0"/>
              <a:t> </a:t>
            </a:r>
            <a:r>
              <a:rPr lang="en-US" sz="2800" dirty="0" err="1"/>
              <a:t>i</a:t>
            </a:r>
            <a:r>
              <a:rPr lang="en-US" sz="2800" dirty="0"/>
              <a:t> </a:t>
            </a:r>
            <a:r>
              <a:rPr lang="en-US" sz="2800" dirty="0" err="1"/>
              <a:t>wskazówki</a:t>
            </a:r>
            <a:r>
              <a:rPr lang="en-US" sz="2800" dirty="0"/>
              <a:t> </a:t>
            </a:r>
            <a:r>
              <a:rPr lang="en-US" sz="2800" dirty="0" err="1"/>
              <a:t>dotyczące</a:t>
            </a:r>
            <a:r>
              <a:rPr lang="en-US" sz="2800" dirty="0"/>
              <a:t> </a:t>
            </a:r>
            <a:r>
              <a:rPr lang="en-US" sz="2800" dirty="0" err="1"/>
              <a:t>radzenia</a:t>
            </a:r>
            <a:r>
              <a:rPr lang="en-US" sz="2800" dirty="0"/>
              <a:t> </a:t>
            </a:r>
            <a:r>
              <a:rPr lang="en-US" sz="2800" dirty="0" err="1"/>
              <a:t>sobie</a:t>
            </a:r>
            <a:r>
              <a:rPr lang="en-US" sz="2800" dirty="0"/>
              <a:t> z </a:t>
            </a:r>
            <a:r>
              <a:rPr lang="en-US" sz="2800" dirty="0" err="1"/>
              <a:t>trudnymi</a:t>
            </a:r>
            <a:r>
              <a:rPr lang="en-US" sz="2800" dirty="0"/>
              <a:t> </a:t>
            </a:r>
            <a:r>
              <a:rPr lang="en-US" sz="2800" dirty="0" err="1"/>
              <a:t>sytuacjami</a:t>
            </a:r>
            <a:r>
              <a:rPr lang="en-US" sz="2800" dirty="0"/>
              <a:t> </a:t>
            </a:r>
            <a:r>
              <a:rPr lang="en-US" sz="2800" dirty="0" err="1"/>
              <a:t>i</a:t>
            </a:r>
            <a:r>
              <a:rPr lang="en-US" sz="2800" dirty="0"/>
              <a:t> </a:t>
            </a:r>
            <a:r>
              <a:rPr lang="en-US" sz="2800" dirty="0" err="1"/>
              <a:t>doskonalenia</a:t>
            </a:r>
            <a:r>
              <a:rPr lang="en-US" sz="2800" dirty="0"/>
              <a:t> </a:t>
            </a:r>
            <a:r>
              <a:rPr lang="en-US" sz="2800" dirty="0" err="1"/>
              <a:t>ogólnej</a:t>
            </a:r>
            <a:r>
              <a:rPr lang="en-US" sz="2800" dirty="0"/>
              <a:t> </a:t>
            </a:r>
            <a:r>
              <a:rPr lang="en-US" sz="2800" dirty="0" err="1"/>
              <a:t>praktyki</a:t>
            </a:r>
            <a:r>
              <a:rPr lang="en-US" sz="2800" dirty="0"/>
              <a:t> </a:t>
            </a:r>
            <a:r>
              <a:rPr lang="en-US" sz="2800" dirty="0" err="1"/>
              <a:t>mediacyjnej</a:t>
            </a:r>
            <a:r>
              <a:rPr lang="en-US" sz="2800" dirty="0"/>
              <a:t>.</a:t>
            </a:r>
          </a:p>
          <a:p>
            <a:pPr indent="-228600">
              <a:lnSpc>
                <a:spcPct val="90000"/>
              </a:lnSpc>
              <a:spcAft>
                <a:spcPts val="600"/>
              </a:spcAft>
              <a:buFont typeface="Arial" panose="020B0604020202020204" pitchFamily="34" charset="0"/>
              <a:buChar char="•"/>
            </a:pPr>
            <a:endParaRPr lang="en-US" sz="2800" dirty="0"/>
          </a:p>
          <a:p>
            <a:pPr indent="-228600">
              <a:lnSpc>
                <a:spcPct val="90000"/>
              </a:lnSpc>
              <a:spcAft>
                <a:spcPts val="600"/>
              </a:spcAft>
              <a:buFont typeface="Arial" panose="020B0604020202020204" pitchFamily="34" charset="0"/>
              <a:buChar char="•"/>
            </a:pPr>
            <a:r>
              <a:rPr lang="en-US" sz="2800" b="1" dirty="0"/>
              <a:t>2. </a:t>
            </a:r>
            <a:r>
              <a:rPr lang="en-US" sz="2800" b="1" dirty="0" err="1"/>
              <a:t>Wytyczne</a:t>
            </a:r>
            <a:r>
              <a:rPr lang="en-US" sz="2800" b="1" dirty="0"/>
              <a:t> </a:t>
            </a:r>
            <a:r>
              <a:rPr lang="en-US" sz="2800" b="1" dirty="0" err="1"/>
              <a:t>etyczne</a:t>
            </a:r>
            <a:endParaRPr lang="en-US" sz="2800" b="1" dirty="0"/>
          </a:p>
          <a:p>
            <a:pPr>
              <a:lnSpc>
                <a:spcPct val="90000"/>
              </a:lnSpc>
              <a:spcAft>
                <a:spcPts val="600"/>
              </a:spcAft>
            </a:pPr>
            <a:r>
              <a:rPr lang="en-US" sz="2800" dirty="0"/>
              <a:t> </a:t>
            </a:r>
            <a:r>
              <a:rPr lang="en-US" sz="2800" dirty="0" err="1"/>
              <a:t>Nadzór</a:t>
            </a:r>
            <a:r>
              <a:rPr lang="en-US" sz="2800" dirty="0"/>
              <a:t> </a:t>
            </a:r>
            <a:r>
              <a:rPr lang="en-US" sz="2800" dirty="0" err="1"/>
              <a:t>nad</a:t>
            </a:r>
            <a:r>
              <a:rPr lang="en-US" sz="2800" dirty="0"/>
              <a:t> </a:t>
            </a:r>
            <a:r>
              <a:rPr lang="en-US" sz="2800" dirty="0" err="1"/>
              <a:t>mediacją</a:t>
            </a:r>
            <a:r>
              <a:rPr lang="en-US" sz="2800" dirty="0"/>
              <a:t> </a:t>
            </a:r>
            <a:r>
              <a:rPr lang="en-US" sz="2800" dirty="0" err="1"/>
              <a:t>zapewnia</a:t>
            </a:r>
            <a:r>
              <a:rPr lang="en-US" sz="2800" dirty="0"/>
              <a:t>, </a:t>
            </a:r>
            <a:r>
              <a:rPr lang="en-US" sz="2800" dirty="0" err="1"/>
              <a:t>że</a:t>
            </a:r>
            <a:r>
              <a:rPr lang="en-US" sz="2800" dirty="0"/>
              <a:t> </a:t>
            </a:r>
            <a:r>
              <a:rPr lang="en-US" sz="2800" dirty="0" err="1"/>
              <a:t>mediatorzy</a:t>
            </a:r>
            <a:r>
              <a:rPr lang="en-US" sz="2800" dirty="0"/>
              <a:t> </a:t>
            </a:r>
            <a:r>
              <a:rPr lang="en-US" sz="2800" dirty="0" err="1"/>
              <a:t>przestrzegają</a:t>
            </a:r>
            <a:r>
              <a:rPr lang="en-US" sz="2800" dirty="0"/>
              <a:t> </a:t>
            </a:r>
            <a:r>
              <a:rPr lang="en-US" sz="2800" dirty="0" err="1"/>
              <a:t>zasad</a:t>
            </a:r>
            <a:r>
              <a:rPr lang="en-US" sz="2800" dirty="0"/>
              <a:t> </a:t>
            </a:r>
            <a:r>
              <a:rPr lang="en-US" sz="2800" dirty="0" err="1"/>
              <a:t>etycznych</a:t>
            </a:r>
            <a:r>
              <a:rPr lang="en-US" sz="2800" dirty="0"/>
              <a:t> </a:t>
            </a:r>
            <a:r>
              <a:rPr lang="en-US" sz="2800" dirty="0" err="1"/>
              <a:t>i</a:t>
            </a:r>
            <a:r>
              <a:rPr lang="en-US" sz="2800" dirty="0"/>
              <a:t> </a:t>
            </a:r>
            <a:r>
              <a:rPr lang="en-US" sz="2800" dirty="0" err="1"/>
              <a:t>standardów</a:t>
            </a:r>
            <a:r>
              <a:rPr lang="en-US" sz="2800" dirty="0"/>
              <a:t> </a:t>
            </a:r>
            <a:r>
              <a:rPr lang="en-US" sz="2800" dirty="0" err="1"/>
              <a:t>zawodowych</a:t>
            </a:r>
            <a:r>
              <a:rPr lang="en-US" sz="2800" dirty="0"/>
              <a:t>. </a:t>
            </a:r>
            <a:r>
              <a:rPr lang="en-US" sz="2800" dirty="0" err="1"/>
              <a:t>Przełożeni</a:t>
            </a:r>
            <a:r>
              <a:rPr lang="en-US" sz="2800" dirty="0"/>
              <a:t> </a:t>
            </a:r>
            <a:r>
              <a:rPr lang="en-US" sz="2800" dirty="0" err="1"/>
              <a:t>mogą</a:t>
            </a:r>
            <a:r>
              <a:rPr lang="en-US" sz="2800" dirty="0"/>
              <a:t> </a:t>
            </a:r>
            <a:r>
              <a:rPr lang="en-US" sz="2800" dirty="0" err="1"/>
              <a:t>pomóc</a:t>
            </a:r>
            <a:r>
              <a:rPr lang="en-US" sz="2800" dirty="0"/>
              <a:t> </a:t>
            </a:r>
            <a:r>
              <a:rPr lang="en-US" sz="2800" dirty="0" err="1"/>
              <a:t>mediatorom</a:t>
            </a:r>
            <a:r>
              <a:rPr lang="en-US" sz="2800" dirty="0"/>
              <a:t> </a:t>
            </a:r>
            <a:r>
              <a:rPr lang="en-US" sz="2800" dirty="0" err="1"/>
              <a:t>pokonać</a:t>
            </a:r>
            <a:r>
              <a:rPr lang="en-US" sz="2800" dirty="0"/>
              <a:t> </a:t>
            </a:r>
            <a:r>
              <a:rPr lang="en-US" sz="2800" dirty="0" err="1"/>
              <a:t>dylematy</a:t>
            </a:r>
            <a:r>
              <a:rPr lang="en-US" sz="2800" dirty="0"/>
              <a:t> </a:t>
            </a:r>
            <a:r>
              <a:rPr lang="en-US" sz="2800" dirty="0" err="1"/>
              <a:t>etyczne</a:t>
            </a:r>
            <a:r>
              <a:rPr lang="en-US" sz="2800" dirty="0"/>
              <a:t>, </a:t>
            </a:r>
            <a:r>
              <a:rPr lang="en-US" sz="2800" dirty="0" err="1"/>
              <a:t>zachować</a:t>
            </a:r>
            <a:r>
              <a:rPr lang="en-US" sz="2800" dirty="0"/>
              <a:t> </a:t>
            </a:r>
            <a:r>
              <a:rPr lang="en-US" sz="2800" dirty="0" err="1"/>
              <a:t>bezstronność</a:t>
            </a:r>
            <a:r>
              <a:rPr lang="en-US" sz="2800" dirty="0"/>
              <a:t> </a:t>
            </a:r>
            <a:r>
              <a:rPr lang="en-US" sz="2800" dirty="0" err="1"/>
              <a:t>i</a:t>
            </a:r>
            <a:r>
              <a:rPr lang="en-US" sz="2800" dirty="0"/>
              <a:t> </a:t>
            </a:r>
            <a:r>
              <a:rPr lang="en-US" sz="2800" dirty="0" err="1"/>
              <a:t>zachować</a:t>
            </a:r>
            <a:r>
              <a:rPr lang="en-US" sz="2800" dirty="0"/>
              <a:t> </a:t>
            </a:r>
            <a:r>
              <a:rPr lang="en-US" sz="2800" dirty="0" err="1"/>
              <a:t>poufność</a:t>
            </a:r>
            <a:r>
              <a:rPr lang="en-US" sz="2800" dirty="0"/>
              <a:t> </a:t>
            </a:r>
            <a:r>
              <a:rPr lang="en-US" sz="2800" dirty="0" err="1"/>
              <a:t>podczas</a:t>
            </a:r>
            <a:r>
              <a:rPr lang="en-US" sz="2800" dirty="0"/>
              <a:t> </a:t>
            </a:r>
            <a:r>
              <a:rPr lang="en-US" sz="2800" dirty="0" err="1"/>
              <a:t>pracy</a:t>
            </a:r>
            <a:r>
              <a:rPr lang="en-US" sz="2800" dirty="0"/>
              <a:t> z </a:t>
            </a:r>
            <a:r>
              <a:rPr lang="en-US" sz="2800" dirty="0" err="1"/>
              <a:t>klientami</a:t>
            </a:r>
            <a:r>
              <a:rPr lang="en-US" sz="2800" dirty="0"/>
              <a:t>.</a:t>
            </a:r>
          </a:p>
          <a:p>
            <a:pPr indent="-228600">
              <a:lnSpc>
                <a:spcPct val="90000"/>
              </a:lnSpc>
              <a:spcAft>
                <a:spcPts val="600"/>
              </a:spcAft>
              <a:buFont typeface="Arial" panose="020B0604020202020204" pitchFamily="34" charset="0"/>
              <a:buChar char="•"/>
            </a:pPr>
            <a:endParaRPr lang="en-US" sz="2800" b="1" dirty="0"/>
          </a:p>
          <a:p>
            <a:pPr indent="-228600">
              <a:lnSpc>
                <a:spcPct val="90000"/>
              </a:lnSpc>
              <a:spcAft>
                <a:spcPts val="600"/>
              </a:spcAft>
              <a:buFont typeface="Arial" panose="020B0604020202020204" pitchFamily="34" charset="0"/>
              <a:buChar char="•"/>
            </a:pPr>
            <a:r>
              <a:rPr lang="en-US" sz="2800" b="1" dirty="0"/>
              <a:t>3. </a:t>
            </a:r>
            <a:r>
              <a:rPr lang="en-US" sz="2800" b="1" dirty="0" err="1"/>
              <a:t>Przegląd</a:t>
            </a:r>
            <a:r>
              <a:rPr lang="en-US" sz="2800" b="1" dirty="0"/>
              <a:t> </a:t>
            </a:r>
            <a:r>
              <a:rPr lang="en-US" sz="2800" b="1" dirty="0" err="1"/>
              <a:t>sprawy</a:t>
            </a:r>
            <a:r>
              <a:rPr lang="en-US" sz="2800" b="1" dirty="0"/>
              <a:t>:</a:t>
            </a:r>
          </a:p>
          <a:p>
            <a:pPr>
              <a:lnSpc>
                <a:spcPct val="90000"/>
              </a:lnSpc>
              <a:spcAft>
                <a:spcPts val="600"/>
              </a:spcAft>
            </a:pPr>
            <a:r>
              <a:rPr lang="en-US" sz="2800" dirty="0"/>
              <a:t> </a:t>
            </a:r>
            <a:r>
              <a:rPr lang="en-US" sz="2800" dirty="0" err="1"/>
              <a:t>Mediatorzy</a:t>
            </a:r>
            <a:r>
              <a:rPr lang="en-US" sz="2800" dirty="0"/>
              <a:t> </a:t>
            </a:r>
            <a:r>
              <a:rPr lang="en-US" sz="2800" dirty="0" err="1"/>
              <a:t>często</a:t>
            </a:r>
            <a:r>
              <a:rPr lang="en-US" sz="2800" dirty="0"/>
              <a:t> </a:t>
            </a:r>
            <a:r>
              <a:rPr lang="en-US" sz="2800" dirty="0" err="1"/>
              <a:t>omawiają</a:t>
            </a:r>
            <a:r>
              <a:rPr lang="en-US" sz="2800" dirty="0"/>
              <a:t> ze </a:t>
            </a:r>
            <a:r>
              <a:rPr lang="en-US" sz="2800" dirty="0" err="1"/>
              <a:t>swoim</a:t>
            </a:r>
            <a:r>
              <a:rPr lang="en-US" sz="2800" dirty="0"/>
              <a:t> </a:t>
            </a:r>
            <a:r>
              <a:rPr lang="en-US" sz="2800" dirty="0" err="1"/>
              <a:t>przełożonym</a:t>
            </a:r>
            <a:r>
              <a:rPr lang="en-US" sz="2800" dirty="0"/>
              <a:t> </a:t>
            </a:r>
            <a:r>
              <a:rPr lang="en-US" sz="2800" dirty="0" err="1"/>
              <a:t>konkretne</a:t>
            </a:r>
            <a:r>
              <a:rPr lang="en-US" sz="2800" dirty="0"/>
              <a:t> </a:t>
            </a:r>
            <a:r>
              <a:rPr lang="en-US" sz="2800" dirty="0" err="1"/>
              <a:t>sprawy</a:t>
            </a:r>
            <a:r>
              <a:rPr lang="en-US" sz="2800" dirty="0"/>
              <a:t>, </a:t>
            </a:r>
            <a:r>
              <a:rPr lang="en-US" sz="2800" dirty="0" err="1"/>
              <a:t>nad</a:t>
            </a:r>
            <a:r>
              <a:rPr lang="en-US" sz="2800" dirty="0"/>
              <a:t> </a:t>
            </a:r>
            <a:r>
              <a:rPr lang="en-US" sz="2800" dirty="0" err="1"/>
              <a:t>którymi</a:t>
            </a:r>
            <a:r>
              <a:rPr lang="en-US" sz="2800" dirty="0"/>
              <a:t> </a:t>
            </a:r>
            <a:r>
              <a:rPr lang="en-US" sz="2800" dirty="0" err="1"/>
              <a:t>pracują</a:t>
            </a:r>
            <a:r>
              <a:rPr lang="en-US" sz="2800" dirty="0"/>
              <a:t>. </a:t>
            </a:r>
            <a:r>
              <a:rPr lang="en-US" sz="2800" dirty="0" err="1"/>
              <a:t>Przeglądy</a:t>
            </a:r>
            <a:r>
              <a:rPr lang="en-US" sz="2800" dirty="0"/>
              <a:t> </a:t>
            </a:r>
            <a:r>
              <a:rPr lang="en-US" sz="2800" dirty="0" err="1"/>
              <a:t>spraw</a:t>
            </a:r>
            <a:r>
              <a:rPr lang="en-US" sz="2800" dirty="0"/>
              <a:t> </a:t>
            </a:r>
            <a:r>
              <a:rPr lang="en-US" sz="2800" dirty="0" err="1"/>
              <a:t>pozwalają</a:t>
            </a:r>
            <a:r>
              <a:rPr lang="en-US" sz="2800" dirty="0"/>
              <a:t> </a:t>
            </a:r>
            <a:r>
              <a:rPr lang="en-US" sz="2800" dirty="0" err="1"/>
              <a:t>mediatorowi</a:t>
            </a:r>
            <a:r>
              <a:rPr lang="en-US" sz="2800" dirty="0"/>
              <a:t> </a:t>
            </a:r>
            <a:r>
              <a:rPr lang="en-US" sz="2800" dirty="0" err="1"/>
              <a:t>uzyskać</a:t>
            </a:r>
            <a:r>
              <a:rPr lang="en-US" sz="2800" dirty="0"/>
              <a:t> </a:t>
            </a:r>
            <a:r>
              <a:rPr lang="en-US" sz="2800" dirty="0" err="1"/>
              <a:t>informacje</a:t>
            </a:r>
            <a:r>
              <a:rPr lang="en-US" sz="2800" dirty="0"/>
              <a:t> </a:t>
            </a:r>
            <a:r>
              <a:rPr lang="en-US" sz="2800" dirty="0" err="1"/>
              <a:t>na</a:t>
            </a:r>
            <a:r>
              <a:rPr lang="en-US" sz="2800" dirty="0"/>
              <a:t> </a:t>
            </a:r>
            <a:r>
              <a:rPr lang="en-US" sz="2800" dirty="0" err="1"/>
              <a:t>temat</a:t>
            </a:r>
            <a:r>
              <a:rPr lang="en-US" sz="2800" dirty="0"/>
              <a:t> </a:t>
            </a:r>
            <a:r>
              <a:rPr lang="en-US" sz="2800" dirty="0" err="1"/>
              <a:t>sposobów</a:t>
            </a:r>
            <a:r>
              <a:rPr lang="en-US" sz="2800" dirty="0"/>
              <a:t> </a:t>
            </a:r>
            <a:r>
              <a:rPr lang="en-US" sz="2800" dirty="0" err="1"/>
              <a:t>podejścia</a:t>
            </a:r>
            <a:r>
              <a:rPr lang="en-US" sz="2800" dirty="0"/>
              <a:t> do </a:t>
            </a:r>
            <a:r>
              <a:rPr lang="en-US" sz="2800" dirty="0" err="1"/>
              <a:t>złożonych</a:t>
            </a:r>
            <a:r>
              <a:rPr lang="en-US" sz="2800" dirty="0"/>
              <a:t> </a:t>
            </a:r>
            <a:r>
              <a:rPr lang="en-US" sz="2800" dirty="0" err="1"/>
              <a:t>lub</a:t>
            </a:r>
            <a:r>
              <a:rPr lang="en-US" sz="2800" dirty="0"/>
              <a:t> </a:t>
            </a:r>
            <a:r>
              <a:rPr lang="en-US" sz="2800" dirty="0" err="1"/>
              <a:t>trudnych</a:t>
            </a:r>
            <a:r>
              <a:rPr lang="en-US" sz="2800" dirty="0"/>
              <a:t> </a:t>
            </a:r>
            <a:r>
              <a:rPr lang="en-US" sz="2800" dirty="0" err="1"/>
              <a:t>kwestii</a:t>
            </a:r>
            <a:r>
              <a:rPr lang="en-US" sz="2800" dirty="0"/>
              <a:t>, </a:t>
            </a:r>
            <a:r>
              <a:rPr lang="en-US" sz="2800" dirty="0" err="1"/>
              <a:t>zidentyfikować</a:t>
            </a:r>
            <a:r>
              <a:rPr lang="en-US" sz="2800" dirty="0"/>
              <a:t> </a:t>
            </a:r>
            <a:r>
              <a:rPr lang="en-US" sz="2800" dirty="0" err="1"/>
              <a:t>obszary</a:t>
            </a:r>
            <a:r>
              <a:rPr lang="en-US" sz="2800" dirty="0"/>
              <a:t> </a:t>
            </a:r>
            <a:r>
              <a:rPr lang="en-US" sz="2800" dirty="0" err="1"/>
              <a:t>wymagające</a:t>
            </a:r>
            <a:r>
              <a:rPr lang="en-US" sz="2800" dirty="0"/>
              <a:t> </a:t>
            </a:r>
            <a:r>
              <a:rPr lang="en-US" sz="2800" dirty="0" err="1"/>
              <a:t>poprawy</a:t>
            </a:r>
            <a:r>
              <a:rPr lang="en-US" sz="2800" dirty="0"/>
              <a:t> </a:t>
            </a:r>
            <a:r>
              <a:rPr lang="en-US" sz="2800" dirty="0" err="1"/>
              <a:t>i</a:t>
            </a:r>
            <a:r>
              <a:rPr lang="en-US" sz="2800" dirty="0"/>
              <a:t> </a:t>
            </a:r>
            <a:r>
              <a:rPr lang="en-US" sz="2800" dirty="0" err="1"/>
              <a:t>zapewnić</a:t>
            </a:r>
            <a:r>
              <a:rPr lang="en-US" sz="2800" dirty="0"/>
              <a:t>, </a:t>
            </a:r>
            <a:r>
              <a:rPr lang="en-US" sz="2800" dirty="0" err="1"/>
              <a:t>że</a:t>
            </a:r>
            <a:r>
              <a:rPr lang="en-US" sz="2800" dirty="0"/>
              <a:t> </a:t>
            </a:r>
            <a:r>
              <a:rPr lang="en-US" sz="2800" dirty="0" err="1"/>
              <a:t>proces</a:t>
            </a:r>
            <a:r>
              <a:rPr lang="en-US" sz="2800" dirty="0"/>
              <a:t> </a:t>
            </a:r>
            <a:r>
              <a:rPr lang="en-US" sz="2800" dirty="0" err="1"/>
              <a:t>mediacji</a:t>
            </a:r>
            <a:r>
              <a:rPr lang="en-US" sz="2800" dirty="0"/>
              <a:t> jest </a:t>
            </a:r>
            <a:r>
              <a:rPr lang="en-US" sz="2800" dirty="0" err="1"/>
              <a:t>zgodny</a:t>
            </a:r>
            <a:r>
              <a:rPr lang="en-US" sz="2800" dirty="0"/>
              <a:t> z </a:t>
            </a:r>
            <a:r>
              <a:rPr lang="en-US" sz="2800" dirty="0" err="1"/>
              <a:t>najlepszymi</a:t>
            </a:r>
            <a:r>
              <a:rPr lang="en-US" sz="2800" dirty="0"/>
              <a:t> </a:t>
            </a:r>
            <a:r>
              <a:rPr lang="en-US" sz="2800" dirty="0" err="1"/>
              <a:t>praktykami</a:t>
            </a:r>
            <a:r>
              <a:rPr lang="en-US" sz="2800" dirty="0"/>
              <a:t>.</a:t>
            </a:r>
          </a:p>
        </p:txBody>
      </p:sp>
    </p:spTree>
    <p:extLst>
      <p:ext uri="{BB962C8B-B14F-4D97-AF65-F5344CB8AC3E}">
        <p14:creationId xmlns:p14="http://schemas.microsoft.com/office/powerpoint/2010/main" val="1281769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6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89;p1" descr="Logo, icon, company name&#10;&#10;Description automatically generated">
            <a:extLst>
              <a:ext uri="{FF2B5EF4-FFF2-40B4-BE49-F238E27FC236}">
                <a16:creationId xmlns:a16="http://schemas.microsoft.com/office/drawing/2014/main" id="{E2B4A733-3DB4-49ED-A8C8-A046DC353941}"/>
              </a:ext>
            </a:extLst>
          </p:cNvPr>
          <p:cNvPicPr preferRelativeResize="0"/>
          <p:nvPr/>
        </p:nvPicPr>
        <p:blipFill rotWithShape="1">
          <a:blip r:embed="rId2"/>
          <a:srcRect r="3860" b="2"/>
          <a:stretch/>
        </p:blipFill>
        <p:spPr>
          <a:xfrm>
            <a:off x="13411200" y="1463467"/>
            <a:ext cx="3825240" cy="3984833"/>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p:spPr>
      </p:pic>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9601198"/>
            <a:ext cx="18288000" cy="68516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57900" y="9601198"/>
            <a:ext cx="12230097" cy="685158"/>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9CE94888-F9BA-6286-D3F9-B895C67651F4}"/>
              </a:ext>
            </a:extLst>
          </p:cNvPr>
          <p:cNvSpPr txBox="1"/>
          <p:nvPr/>
        </p:nvSpPr>
        <p:spPr>
          <a:xfrm>
            <a:off x="2133600" y="1714500"/>
            <a:ext cx="11277600" cy="2554545"/>
          </a:xfrm>
          <a:prstGeom prst="rect">
            <a:avLst/>
          </a:prstGeom>
          <a:noFill/>
        </p:spPr>
        <p:txBody>
          <a:bodyPr wrap="square">
            <a:spAutoFit/>
          </a:bodyPr>
          <a:lstStyle/>
          <a:p>
            <a:pPr algn="l"/>
            <a:r>
              <a:rPr lang="pl-PL" sz="3200" b="0" i="0" dirty="0">
                <a:solidFill>
                  <a:srgbClr val="111111"/>
                </a:solidFill>
                <a:effectLst/>
                <a:latin typeface="+mj-lt"/>
              </a:rPr>
              <a:t>Oto pięć sposobów radzenia sobie z trudnym klientem</a:t>
            </a:r>
            <a:r>
              <a:rPr lang="pl-PL" sz="3200" dirty="0">
                <a:solidFill>
                  <a:srgbClr val="111111"/>
                </a:solidFill>
                <a:latin typeface="+mj-lt"/>
              </a:rPr>
              <a:t>:</a:t>
            </a:r>
          </a:p>
          <a:p>
            <a:pPr algn="l"/>
            <a:endParaRPr lang="pl-PL" sz="3200" b="0" i="0" dirty="0">
              <a:solidFill>
                <a:srgbClr val="111111"/>
              </a:solidFill>
              <a:effectLst/>
              <a:latin typeface="+mj-lt"/>
            </a:endParaRPr>
          </a:p>
          <a:p>
            <a:pPr algn="l"/>
            <a:r>
              <a:rPr lang="pl-PL" sz="3200" dirty="0">
                <a:solidFill>
                  <a:srgbClr val="111111"/>
                </a:solidFill>
                <a:latin typeface="+mj-lt"/>
              </a:rPr>
              <a:t>1. </a:t>
            </a:r>
            <a:r>
              <a:rPr lang="pl-PL" sz="3200" b="0" i="0" dirty="0">
                <a:solidFill>
                  <a:srgbClr val="111111"/>
                </a:solidFill>
                <a:effectLst/>
                <a:latin typeface="+mj-lt"/>
              </a:rPr>
              <a:t>Zmień podejście. Nie nazywaj klienta „trudnym”, ale „wyzwaniem”. </a:t>
            </a:r>
            <a:r>
              <a:rPr lang="pl-PL" sz="3200" dirty="0">
                <a:solidFill>
                  <a:srgbClr val="111111"/>
                </a:solidFill>
                <a:latin typeface="+mj-lt"/>
              </a:rPr>
              <a:t>To pomoże Ci zachować pozytywną postawę i skupić się na rozwiązaniu problemu, a nie na osobie.</a:t>
            </a:r>
            <a:endParaRPr lang="pl-PL" sz="3200" b="0" i="0" dirty="0">
              <a:solidFill>
                <a:srgbClr val="111111"/>
              </a:solidFill>
              <a:effectLst/>
              <a:latin typeface="+mj-lt"/>
            </a:endParaRPr>
          </a:p>
        </p:txBody>
      </p:sp>
      <p:sp>
        <p:nvSpPr>
          <p:cNvPr id="7" name="pole tekstowe 6">
            <a:extLst>
              <a:ext uri="{FF2B5EF4-FFF2-40B4-BE49-F238E27FC236}">
                <a16:creationId xmlns:a16="http://schemas.microsoft.com/office/drawing/2014/main" id="{A0D0D4C2-268C-8E15-00BB-EE93210DE58D}"/>
              </a:ext>
            </a:extLst>
          </p:cNvPr>
          <p:cNvSpPr txBox="1"/>
          <p:nvPr/>
        </p:nvSpPr>
        <p:spPr>
          <a:xfrm>
            <a:off x="1981200" y="4896280"/>
            <a:ext cx="11582400" cy="1569660"/>
          </a:xfrm>
          <a:prstGeom prst="rect">
            <a:avLst/>
          </a:prstGeom>
          <a:noFill/>
        </p:spPr>
        <p:txBody>
          <a:bodyPr wrap="square">
            <a:spAutoFit/>
          </a:bodyPr>
          <a:lstStyle/>
          <a:p>
            <a:r>
              <a:rPr lang="pl-PL" sz="3200" b="0" i="0" dirty="0">
                <a:solidFill>
                  <a:srgbClr val="111111"/>
                </a:solidFill>
                <a:effectLst/>
                <a:latin typeface="+mj-lt"/>
              </a:rPr>
              <a:t>2. Nie bierz ataków osobiście. Kiedy zaczynasz brać zachowanie i emocje klienta do siebie, uruchamiasz postawę obronną. </a:t>
            </a:r>
            <a:r>
              <a:rPr lang="pl-PL" sz="3200" dirty="0">
                <a:latin typeface="+mj-lt"/>
              </a:rPr>
              <a:t>Staraj się być obiektywny i nie reagować emocjonalnie na krytykę.</a:t>
            </a:r>
          </a:p>
        </p:txBody>
      </p:sp>
      <p:sp>
        <p:nvSpPr>
          <p:cNvPr id="9" name="pole tekstowe 8">
            <a:extLst>
              <a:ext uri="{FF2B5EF4-FFF2-40B4-BE49-F238E27FC236}">
                <a16:creationId xmlns:a16="http://schemas.microsoft.com/office/drawing/2014/main" id="{744A150E-7048-27F5-0DA9-DE66A3C20F89}"/>
              </a:ext>
            </a:extLst>
          </p:cNvPr>
          <p:cNvSpPr txBox="1"/>
          <p:nvPr/>
        </p:nvSpPr>
        <p:spPr>
          <a:xfrm>
            <a:off x="1981200" y="6845400"/>
            <a:ext cx="11811000" cy="2062103"/>
          </a:xfrm>
          <a:prstGeom prst="rect">
            <a:avLst/>
          </a:prstGeom>
          <a:noFill/>
        </p:spPr>
        <p:txBody>
          <a:bodyPr wrap="square">
            <a:spAutoFit/>
          </a:bodyPr>
          <a:lstStyle/>
          <a:p>
            <a:r>
              <a:rPr lang="pl-PL" sz="3200" b="0" i="0" dirty="0">
                <a:solidFill>
                  <a:srgbClr val="111111"/>
                </a:solidFill>
                <a:effectLst/>
                <a:latin typeface="+mj-lt"/>
              </a:rPr>
              <a:t>3. Włącz empatię – stań po stronie klienta. Najpierw postaraj się wczuć w sytuację klienta i zrozumieć jego potrzeby i oczekiwania. Pokaż, że słuchasz i szanujesz jego zdanie. </a:t>
            </a:r>
            <a:r>
              <a:rPr lang="pl-PL" sz="3200" dirty="0">
                <a:latin typeface="+mj-lt"/>
              </a:rPr>
              <a:t>Unikaj słów, które mogą go drażnić lub obrażać</a:t>
            </a:r>
            <a:r>
              <a:rPr lang="pl-PL" sz="3200" u="sng" baseline="30000" dirty="0">
                <a:latin typeface="+mj-lt"/>
              </a:rPr>
              <a:t>.</a:t>
            </a:r>
            <a:endParaRPr lang="pl-PL" sz="3200" dirty="0">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56F045B1-5059-C200-0C0E-CA30A2F0E19F}"/>
              </a:ext>
            </a:extLst>
          </p:cNvPr>
          <p:cNvSpPr txBox="1"/>
          <p:nvPr/>
        </p:nvSpPr>
        <p:spPr>
          <a:xfrm>
            <a:off x="762000" y="419100"/>
            <a:ext cx="17145000" cy="9571851"/>
          </a:xfrm>
          <a:prstGeom prst="rect">
            <a:avLst/>
          </a:prstGeom>
          <a:noFill/>
        </p:spPr>
        <p:txBody>
          <a:bodyPr wrap="square">
            <a:spAutoFit/>
          </a:bodyPr>
          <a:lstStyle/>
          <a:p>
            <a:r>
              <a:rPr lang="pl-PL" dirty="0"/>
              <a:t>4</a:t>
            </a:r>
            <a:r>
              <a:rPr lang="pl-PL" sz="2800" b="1" dirty="0"/>
              <a:t>. Autorefleksja:</a:t>
            </a:r>
          </a:p>
          <a:p>
            <a:r>
              <a:rPr lang="pl-PL" sz="2800" dirty="0" err="1"/>
              <a:t>Superwizja</a:t>
            </a:r>
            <a:r>
              <a:rPr lang="pl-PL" sz="2800" dirty="0"/>
              <a:t> zachęca mediatorów do autorefleksji i samooceny. Mediatorzy mogą badać własne uprzedzenia, reakcje emocjonalne i potencjalne obszary rozwoju osobistego, aby zwiększyć swoją skuteczność.</a:t>
            </a:r>
          </a:p>
          <a:p>
            <a:endParaRPr lang="pl-PL" sz="2800" dirty="0"/>
          </a:p>
          <a:p>
            <a:r>
              <a:rPr lang="pl-PL" sz="2800" dirty="0"/>
              <a:t>5. </a:t>
            </a:r>
            <a:r>
              <a:rPr lang="pl-PL" sz="2800" b="1" dirty="0"/>
              <a:t>Ciągłe uczenie się:</a:t>
            </a:r>
          </a:p>
          <a:p>
            <a:r>
              <a:rPr lang="pl-PL" sz="2800" dirty="0"/>
              <a:t> Mediacja to dynamiczna dziedzina, a przełożeni mogą pomóc mediatorom być na bieżąco z nowymi technikami, zmianami prawnymi i najlepszymi praktykami. </a:t>
            </a:r>
            <a:r>
              <a:rPr lang="pl-PL" sz="2800" dirty="0" err="1"/>
              <a:t>Superwizja</a:t>
            </a:r>
            <a:r>
              <a:rPr lang="pl-PL" sz="2800" dirty="0"/>
              <a:t> wspiera ciągły rozwój zawodowy i uczenie się.</a:t>
            </a:r>
          </a:p>
          <a:p>
            <a:endParaRPr lang="pl-PL" sz="2800" dirty="0"/>
          </a:p>
          <a:p>
            <a:r>
              <a:rPr lang="pl-PL" sz="2800" dirty="0"/>
              <a:t>6</a:t>
            </a:r>
            <a:r>
              <a:rPr lang="pl-PL" sz="2800" b="1" dirty="0"/>
              <a:t>. Wsparcie emocjonalne:</a:t>
            </a:r>
          </a:p>
          <a:p>
            <a:r>
              <a:rPr lang="pl-PL" sz="2800" dirty="0"/>
              <a:t> Emocjonalne żniwo mediacji może być znaczące. </a:t>
            </a:r>
            <a:r>
              <a:rPr lang="pl-PL" sz="2800" dirty="0" err="1"/>
              <a:t>Superwizja</a:t>
            </a:r>
            <a:r>
              <a:rPr lang="pl-PL" sz="2800" dirty="0"/>
              <a:t> zapewnia mediatorom bezpieczną przestrzeń, w której mogą omawiać swoje emocjonalne reakcje na sprawy oraz otrzymywać wsparcie emocjonalne i strategie radzenia sobie.</a:t>
            </a:r>
          </a:p>
          <a:p>
            <a:endParaRPr lang="pl-PL" sz="2800" dirty="0"/>
          </a:p>
          <a:p>
            <a:r>
              <a:rPr lang="pl-PL" sz="2800" dirty="0"/>
              <a:t>7</a:t>
            </a:r>
            <a:r>
              <a:rPr lang="pl-PL" sz="2800" b="1" dirty="0"/>
              <a:t>. Odpowiedzialność:</a:t>
            </a:r>
          </a:p>
          <a:p>
            <a:r>
              <a:rPr lang="pl-PL" sz="2800" dirty="0"/>
              <a:t>Nadzór pomaga zapewnić, że mediatorzy ponoszą odpowiedzialność za swoje działania i decyzje podejmowane w procesie mediacji. Może także pomóc w identyfikacji i wyeliminowaniu wszelkich potencjalnych stronniczości lub uchybień w ocenie.</a:t>
            </a:r>
          </a:p>
          <a:p>
            <a:endParaRPr lang="pl-PL" sz="2800" dirty="0"/>
          </a:p>
          <a:p>
            <a:r>
              <a:rPr lang="pl-PL" sz="2800" dirty="0"/>
              <a:t>8. </a:t>
            </a:r>
            <a:r>
              <a:rPr lang="pl-PL" sz="2800" b="1" dirty="0"/>
              <a:t>Pętla informacji zwrotnej</a:t>
            </a:r>
            <a:r>
              <a:rPr lang="pl-PL" sz="2800" dirty="0"/>
              <a:t>:</a:t>
            </a:r>
          </a:p>
          <a:p>
            <a:r>
              <a:rPr lang="pl-PL" sz="2800" dirty="0"/>
              <a:t> Skuteczna </a:t>
            </a:r>
            <a:r>
              <a:rPr lang="pl-PL" sz="2800" dirty="0" err="1"/>
              <a:t>superwizja</a:t>
            </a:r>
            <a:r>
              <a:rPr lang="pl-PL" sz="2800" dirty="0"/>
              <a:t> obejmuje pętlę informacji zwrotnej, w ramach której mediator i superwizor prowadzą otwarty i szczery dialog. Mediatorzy mogą dzielić się swoimi doświadczeniami, wyzwaniami i sukcesami ze swoim przełożonym, a przełożeni mogą udzielać wskazówek w oparciu o swoje obserwacje i wiedzę specjalistyczną.</a:t>
            </a:r>
          </a:p>
        </p:txBody>
      </p:sp>
    </p:spTree>
    <p:extLst>
      <p:ext uri="{BB962C8B-B14F-4D97-AF65-F5344CB8AC3E}">
        <p14:creationId xmlns:p14="http://schemas.microsoft.com/office/powerpoint/2010/main" val="1298781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Osoba wyskakującyma — dymek">
            <a:extLst>
              <a:ext uri="{FF2B5EF4-FFF2-40B4-BE49-F238E27FC236}">
                <a16:creationId xmlns:a16="http://schemas.microsoft.com/office/drawing/2014/main" id="{ACF0C8C9-C935-9552-3859-D6CD88DAC9CC}"/>
              </a:ext>
            </a:extLst>
          </p:cNvPr>
          <p:cNvPicPr>
            <a:picLocks noChangeAspect="1"/>
          </p:cNvPicPr>
          <p:nvPr/>
        </p:nvPicPr>
        <p:blipFill rotWithShape="1">
          <a:blip r:embed="rId2"/>
          <a:srcRect b="25000"/>
          <a:stretch/>
        </p:blipFill>
        <p:spPr>
          <a:xfrm>
            <a:off x="20" y="10"/>
            <a:ext cx="18287978" cy="10286990"/>
          </a:xfrm>
          <a:prstGeom prst="rect">
            <a:avLst/>
          </a:prstGeom>
        </p:spPr>
      </p:pic>
      <p:sp>
        <p:nvSpPr>
          <p:cNvPr id="8" name="Freeform: Shape 7">
            <a:extLst>
              <a:ext uri="{FF2B5EF4-FFF2-40B4-BE49-F238E27FC236}">
                <a16:creationId xmlns:a16="http://schemas.microsoft.com/office/drawing/2014/main" id="{892943C2-D6C0-8B6D-C70C-0283EFBF6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56552">
            <a:off x="9662219" y="1919132"/>
            <a:ext cx="6523305" cy="6448736"/>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558783 w 4778827"/>
              <a:gd name="connsiteY0" fmla="*/ 408 h 5085392"/>
              <a:gd name="connsiteX1" fmla="*/ 3907953 w 4778827"/>
              <a:gd name="connsiteY1" fmla="*/ 443183 h 5085392"/>
              <a:gd name="connsiteX2" fmla="*/ 4760478 w 4778827"/>
              <a:gd name="connsiteY2" fmla="*/ 1709485 h 5085392"/>
              <a:gd name="connsiteX3" fmla="*/ 4475600 w 4778827"/>
              <a:gd name="connsiteY3" fmla="*/ 3612666 h 5085392"/>
              <a:gd name="connsiteX4" fmla="*/ 3925643 w 4778827"/>
              <a:gd name="connsiteY4" fmla="*/ 5027118 h 5085392"/>
              <a:gd name="connsiteX5" fmla="*/ 1099105 w 4778827"/>
              <a:gd name="connsiteY5" fmla="*/ 4460815 h 5085392"/>
              <a:gd name="connsiteX6" fmla="*/ 41023 w 4778827"/>
              <a:gd name="connsiteY6" fmla="*/ 3037483 h 5085392"/>
              <a:gd name="connsiteX7" fmla="*/ 507755 w 4778827"/>
              <a:gd name="connsiteY7" fmla="*/ 676688 h 5085392"/>
              <a:gd name="connsiteX8" fmla="*/ 2558783 w 4778827"/>
              <a:gd name="connsiteY8" fmla="*/ 408 h 5085392"/>
              <a:gd name="connsiteX0" fmla="*/ 2558783 w 4801077"/>
              <a:gd name="connsiteY0" fmla="*/ 408 h 5085392"/>
              <a:gd name="connsiteX1" fmla="*/ 3907953 w 4801077"/>
              <a:gd name="connsiteY1" fmla="*/ 443183 h 5085392"/>
              <a:gd name="connsiteX2" fmla="*/ 4760478 w 4801077"/>
              <a:gd name="connsiteY2" fmla="*/ 1709485 h 5085392"/>
              <a:gd name="connsiteX3" fmla="*/ 4651817 w 4801077"/>
              <a:gd name="connsiteY3" fmla="*/ 4122731 h 5085392"/>
              <a:gd name="connsiteX4" fmla="*/ 3925643 w 4801077"/>
              <a:gd name="connsiteY4" fmla="*/ 5027118 h 5085392"/>
              <a:gd name="connsiteX5" fmla="*/ 1099105 w 4801077"/>
              <a:gd name="connsiteY5" fmla="*/ 4460815 h 5085392"/>
              <a:gd name="connsiteX6" fmla="*/ 41023 w 4801077"/>
              <a:gd name="connsiteY6" fmla="*/ 3037483 h 5085392"/>
              <a:gd name="connsiteX7" fmla="*/ 507755 w 4801077"/>
              <a:gd name="connsiteY7" fmla="*/ 676688 h 5085392"/>
              <a:gd name="connsiteX8" fmla="*/ 2558783 w 4801077"/>
              <a:gd name="connsiteY8" fmla="*/ 408 h 5085392"/>
              <a:gd name="connsiteX0" fmla="*/ 2558783 w 4801811"/>
              <a:gd name="connsiteY0" fmla="*/ 408 h 5281687"/>
              <a:gd name="connsiteX1" fmla="*/ 3907953 w 4801811"/>
              <a:gd name="connsiteY1" fmla="*/ 443183 h 5281687"/>
              <a:gd name="connsiteX2" fmla="*/ 4760478 w 4801811"/>
              <a:gd name="connsiteY2" fmla="*/ 1709485 h 5281687"/>
              <a:gd name="connsiteX3" fmla="*/ 4651817 w 4801811"/>
              <a:gd name="connsiteY3" fmla="*/ 4122731 h 5281687"/>
              <a:gd name="connsiteX4" fmla="*/ 3905311 w 4801811"/>
              <a:gd name="connsiteY4" fmla="*/ 5235782 h 5281687"/>
              <a:gd name="connsiteX5" fmla="*/ 1099105 w 4801811"/>
              <a:gd name="connsiteY5" fmla="*/ 4460815 h 5281687"/>
              <a:gd name="connsiteX6" fmla="*/ 41023 w 4801811"/>
              <a:gd name="connsiteY6" fmla="*/ 3037483 h 5281687"/>
              <a:gd name="connsiteX7" fmla="*/ 507755 w 4801811"/>
              <a:gd name="connsiteY7" fmla="*/ 676688 h 5281687"/>
              <a:gd name="connsiteX8" fmla="*/ 2558783 w 4801811"/>
              <a:gd name="connsiteY8" fmla="*/ 408 h 5281687"/>
              <a:gd name="connsiteX0" fmla="*/ 2555058 w 4798086"/>
              <a:gd name="connsiteY0" fmla="*/ 408 h 5281687"/>
              <a:gd name="connsiteX1" fmla="*/ 3904228 w 4798086"/>
              <a:gd name="connsiteY1" fmla="*/ 443183 h 5281687"/>
              <a:gd name="connsiteX2" fmla="*/ 4756753 w 4798086"/>
              <a:gd name="connsiteY2" fmla="*/ 1709485 h 5281687"/>
              <a:gd name="connsiteX3" fmla="*/ 4648092 w 4798086"/>
              <a:gd name="connsiteY3" fmla="*/ 4122731 h 5281687"/>
              <a:gd name="connsiteX4" fmla="*/ 3901586 w 4798086"/>
              <a:gd name="connsiteY4" fmla="*/ 5235782 h 5281687"/>
              <a:gd name="connsiteX5" fmla="*/ 1095380 w 4798086"/>
              <a:gd name="connsiteY5" fmla="*/ 4460815 h 5281687"/>
              <a:gd name="connsiteX6" fmla="*/ 37298 w 4798086"/>
              <a:gd name="connsiteY6" fmla="*/ 3037483 h 5281687"/>
              <a:gd name="connsiteX7" fmla="*/ 537918 w 4798086"/>
              <a:gd name="connsiteY7" fmla="*/ 437112 h 5281687"/>
              <a:gd name="connsiteX8" fmla="*/ 2555058 w 4798086"/>
              <a:gd name="connsiteY8" fmla="*/ 408 h 5281687"/>
              <a:gd name="connsiteX0" fmla="*/ 2417484 w 4796063"/>
              <a:gd name="connsiteY0" fmla="*/ 237 h 5505635"/>
              <a:gd name="connsiteX1" fmla="*/ 3902205 w 4796063"/>
              <a:gd name="connsiteY1" fmla="*/ 667131 h 5505635"/>
              <a:gd name="connsiteX2" fmla="*/ 4754730 w 4796063"/>
              <a:gd name="connsiteY2" fmla="*/ 1933433 h 5505635"/>
              <a:gd name="connsiteX3" fmla="*/ 4646069 w 4796063"/>
              <a:gd name="connsiteY3" fmla="*/ 4346679 h 5505635"/>
              <a:gd name="connsiteX4" fmla="*/ 3899563 w 4796063"/>
              <a:gd name="connsiteY4" fmla="*/ 5459730 h 5505635"/>
              <a:gd name="connsiteX5" fmla="*/ 1093357 w 4796063"/>
              <a:gd name="connsiteY5" fmla="*/ 4684763 h 5505635"/>
              <a:gd name="connsiteX6" fmla="*/ 35275 w 4796063"/>
              <a:gd name="connsiteY6" fmla="*/ 3261431 h 5505635"/>
              <a:gd name="connsiteX7" fmla="*/ 535895 w 4796063"/>
              <a:gd name="connsiteY7" fmla="*/ 661060 h 5505635"/>
              <a:gd name="connsiteX8" fmla="*/ 2417484 w 4796063"/>
              <a:gd name="connsiteY8" fmla="*/ 237 h 5505635"/>
              <a:gd name="connsiteX0" fmla="*/ 2417484 w 4796063"/>
              <a:gd name="connsiteY0" fmla="*/ 237 h 5505635"/>
              <a:gd name="connsiteX1" fmla="*/ 3902205 w 4796063"/>
              <a:gd name="connsiteY1" fmla="*/ 667131 h 5505635"/>
              <a:gd name="connsiteX2" fmla="*/ 4754730 w 4796063"/>
              <a:gd name="connsiteY2" fmla="*/ 1933433 h 5505635"/>
              <a:gd name="connsiteX3" fmla="*/ 4646069 w 4796063"/>
              <a:gd name="connsiteY3" fmla="*/ 4346679 h 5505635"/>
              <a:gd name="connsiteX4" fmla="*/ 3899563 w 4796063"/>
              <a:gd name="connsiteY4" fmla="*/ 5459730 h 5505635"/>
              <a:gd name="connsiteX5" fmla="*/ 1093357 w 4796063"/>
              <a:gd name="connsiteY5" fmla="*/ 4684763 h 5505635"/>
              <a:gd name="connsiteX6" fmla="*/ 35275 w 4796063"/>
              <a:gd name="connsiteY6" fmla="*/ 3261431 h 5505635"/>
              <a:gd name="connsiteX7" fmla="*/ 535895 w 4796063"/>
              <a:gd name="connsiteY7" fmla="*/ 661060 h 5505635"/>
              <a:gd name="connsiteX8" fmla="*/ 2417484 w 4796063"/>
              <a:gd name="connsiteY8" fmla="*/ 237 h 5505635"/>
              <a:gd name="connsiteX0" fmla="*/ 2486248 w 4797051"/>
              <a:gd name="connsiteY0" fmla="*/ 309 h 5382055"/>
              <a:gd name="connsiteX1" fmla="*/ 3903193 w 4797051"/>
              <a:gd name="connsiteY1" fmla="*/ 543551 h 5382055"/>
              <a:gd name="connsiteX2" fmla="*/ 4755718 w 4797051"/>
              <a:gd name="connsiteY2" fmla="*/ 1809853 h 5382055"/>
              <a:gd name="connsiteX3" fmla="*/ 4647057 w 4797051"/>
              <a:gd name="connsiteY3" fmla="*/ 4223099 h 5382055"/>
              <a:gd name="connsiteX4" fmla="*/ 3900551 w 4797051"/>
              <a:gd name="connsiteY4" fmla="*/ 5336150 h 5382055"/>
              <a:gd name="connsiteX5" fmla="*/ 1094345 w 4797051"/>
              <a:gd name="connsiteY5" fmla="*/ 4561183 h 5382055"/>
              <a:gd name="connsiteX6" fmla="*/ 36263 w 4797051"/>
              <a:gd name="connsiteY6" fmla="*/ 3137851 h 5382055"/>
              <a:gd name="connsiteX7" fmla="*/ 536883 w 4797051"/>
              <a:gd name="connsiteY7" fmla="*/ 537480 h 5382055"/>
              <a:gd name="connsiteX8" fmla="*/ 2486248 w 4797051"/>
              <a:gd name="connsiteY8" fmla="*/ 309 h 5382055"/>
              <a:gd name="connsiteX0" fmla="*/ 2478737 w 4789540"/>
              <a:gd name="connsiteY0" fmla="*/ 309 h 5382055"/>
              <a:gd name="connsiteX1" fmla="*/ 3895682 w 4789540"/>
              <a:gd name="connsiteY1" fmla="*/ 543551 h 5382055"/>
              <a:gd name="connsiteX2" fmla="*/ 4748207 w 4789540"/>
              <a:gd name="connsiteY2" fmla="*/ 1809853 h 5382055"/>
              <a:gd name="connsiteX3" fmla="*/ 4639546 w 4789540"/>
              <a:gd name="connsiteY3" fmla="*/ 4223099 h 5382055"/>
              <a:gd name="connsiteX4" fmla="*/ 3893040 w 4789540"/>
              <a:gd name="connsiteY4" fmla="*/ 5336150 h 5382055"/>
              <a:gd name="connsiteX5" fmla="*/ 1086834 w 4789540"/>
              <a:gd name="connsiteY5" fmla="*/ 4561183 h 5382055"/>
              <a:gd name="connsiteX6" fmla="*/ 28752 w 4789540"/>
              <a:gd name="connsiteY6" fmla="*/ 3137851 h 5382055"/>
              <a:gd name="connsiteX7" fmla="*/ 529372 w 4789540"/>
              <a:gd name="connsiteY7" fmla="*/ 537480 h 5382055"/>
              <a:gd name="connsiteX8" fmla="*/ 2478737 w 4789540"/>
              <a:gd name="connsiteY8" fmla="*/ 309 h 5382055"/>
              <a:gd name="connsiteX0" fmla="*/ 2478737 w 4789540"/>
              <a:gd name="connsiteY0" fmla="*/ 161 h 5381907"/>
              <a:gd name="connsiteX1" fmla="*/ 4397222 w 4789540"/>
              <a:gd name="connsiteY1" fmla="*/ 922088 h 5381907"/>
              <a:gd name="connsiteX2" fmla="*/ 4748207 w 4789540"/>
              <a:gd name="connsiteY2" fmla="*/ 1809705 h 5381907"/>
              <a:gd name="connsiteX3" fmla="*/ 4639546 w 4789540"/>
              <a:gd name="connsiteY3" fmla="*/ 4222951 h 5381907"/>
              <a:gd name="connsiteX4" fmla="*/ 3893040 w 4789540"/>
              <a:gd name="connsiteY4" fmla="*/ 5336002 h 5381907"/>
              <a:gd name="connsiteX5" fmla="*/ 1086834 w 4789540"/>
              <a:gd name="connsiteY5" fmla="*/ 4561035 h 5381907"/>
              <a:gd name="connsiteX6" fmla="*/ 28752 w 4789540"/>
              <a:gd name="connsiteY6" fmla="*/ 3137703 h 5381907"/>
              <a:gd name="connsiteX7" fmla="*/ 529372 w 4789540"/>
              <a:gd name="connsiteY7" fmla="*/ 537332 h 5381907"/>
              <a:gd name="connsiteX8" fmla="*/ 2478737 w 4789540"/>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285 h 5382031"/>
              <a:gd name="connsiteX1" fmla="*/ 4397222 w 4951182"/>
              <a:gd name="connsiteY1" fmla="*/ 922212 h 5382031"/>
              <a:gd name="connsiteX2" fmla="*/ 4931201 w 4951182"/>
              <a:gd name="connsiteY2" fmla="*/ 2412633 h 5382031"/>
              <a:gd name="connsiteX3" fmla="*/ 4639546 w 4951182"/>
              <a:gd name="connsiteY3" fmla="*/ 4223075 h 5382031"/>
              <a:gd name="connsiteX4" fmla="*/ 3893040 w 4951182"/>
              <a:gd name="connsiteY4" fmla="*/ 5336126 h 5382031"/>
              <a:gd name="connsiteX5" fmla="*/ 1086834 w 4951182"/>
              <a:gd name="connsiteY5" fmla="*/ 4561159 h 5382031"/>
              <a:gd name="connsiteX6" fmla="*/ 28752 w 4951182"/>
              <a:gd name="connsiteY6" fmla="*/ 3137827 h 5382031"/>
              <a:gd name="connsiteX7" fmla="*/ 529372 w 4951182"/>
              <a:gd name="connsiteY7" fmla="*/ 537456 h 5382031"/>
              <a:gd name="connsiteX8" fmla="*/ 2478737 w 4951182"/>
              <a:gd name="connsiteY8" fmla="*/ 285 h 5382031"/>
              <a:gd name="connsiteX0" fmla="*/ 2478737 w 4951182"/>
              <a:gd name="connsiteY0" fmla="*/ 277 h 5382023"/>
              <a:gd name="connsiteX1" fmla="*/ 4288781 w 4951182"/>
              <a:gd name="connsiteY1" fmla="*/ 937661 h 5382023"/>
              <a:gd name="connsiteX2" fmla="*/ 4931201 w 4951182"/>
              <a:gd name="connsiteY2" fmla="*/ 2412625 h 5382023"/>
              <a:gd name="connsiteX3" fmla="*/ 4639546 w 4951182"/>
              <a:gd name="connsiteY3" fmla="*/ 4223067 h 5382023"/>
              <a:gd name="connsiteX4" fmla="*/ 3893040 w 4951182"/>
              <a:gd name="connsiteY4" fmla="*/ 5336118 h 5382023"/>
              <a:gd name="connsiteX5" fmla="*/ 1086834 w 4951182"/>
              <a:gd name="connsiteY5" fmla="*/ 4561151 h 5382023"/>
              <a:gd name="connsiteX6" fmla="*/ 28752 w 4951182"/>
              <a:gd name="connsiteY6" fmla="*/ 3137819 h 5382023"/>
              <a:gd name="connsiteX7" fmla="*/ 529372 w 4951182"/>
              <a:gd name="connsiteY7" fmla="*/ 537448 h 5382023"/>
              <a:gd name="connsiteX8" fmla="*/ 2478737 w 4951182"/>
              <a:gd name="connsiteY8" fmla="*/ 277 h 5382023"/>
              <a:gd name="connsiteX0" fmla="*/ 2478737 w 4950052"/>
              <a:gd name="connsiteY0" fmla="*/ 277 h 5250502"/>
              <a:gd name="connsiteX1" fmla="*/ 4288781 w 4950052"/>
              <a:gd name="connsiteY1" fmla="*/ 937661 h 5250502"/>
              <a:gd name="connsiteX2" fmla="*/ 4931201 w 4950052"/>
              <a:gd name="connsiteY2" fmla="*/ 2412625 h 5250502"/>
              <a:gd name="connsiteX3" fmla="*/ 4639546 w 4950052"/>
              <a:gd name="connsiteY3" fmla="*/ 4223067 h 5250502"/>
              <a:gd name="connsiteX4" fmla="*/ 4001481 w 4950052"/>
              <a:gd name="connsiteY4" fmla="*/ 5197009 h 5250502"/>
              <a:gd name="connsiteX5" fmla="*/ 1086834 w 4950052"/>
              <a:gd name="connsiteY5" fmla="*/ 4561151 h 5250502"/>
              <a:gd name="connsiteX6" fmla="*/ 28752 w 4950052"/>
              <a:gd name="connsiteY6" fmla="*/ 3137819 h 5250502"/>
              <a:gd name="connsiteX7" fmla="*/ 529372 w 4950052"/>
              <a:gd name="connsiteY7" fmla="*/ 537448 h 5250502"/>
              <a:gd name="connsiteX8" fmla="*/ 2478737 w 4950052"/>
              <a:gd name="connsiteY8" fmla="*/ 277 h 5250502"/>
              <a:gd name="connsiteX0" fmla="*/ 2478737 w 4942166"/>
              <a:gd name="connsiteY0" fmla="*/ 277 h 5250502"/>
              <a:gd name="connsiteX1" fmla="*/ 4288781 w 4942166"/>
              <a:gd name="connsiteY1" fmla="*/ 937661 h 5250502"/>
              <a:gd name="connsiteX2" fmla="*/ 4931201 w 4942166"/>
              <a:gd name="connsiteY2" fmla="*/ 2412625 h 5250502"/>
              <a:gd name="connsiteX3" fmla="*/ 4639546 w 4942166"/>
              <a:gd name="connsiteY3" fmla="*/ 4223067 h 5250502"/>
              <a:gd name="connsiteX4" fmla="*/ 4001481 w 4942166"/>
              <a:gd name="connsiteY4" fmla="*/ 5197009 h 5250502"/>
              <a:gd name="connsiteX5" fmla="*/ 1086834 w 4942166"/>
              <a:gd name="connsiteY5" fmla="*/ 4561151 h 5250502"/>
              <a:gd name="connsiteX6" fmla="*/ 28752 w 4942166"/>
              <a:gd name="connsiteY6" fmla="*/ 3137819 h 5250502"/>
              <a:gd name="connsiteX7" fmla="*/ 529372 w 4942166"/>
              <a:gd name="connsiteY7" fmla="*/ 537448 h 5250502"/>
              <a:gd name="connsiteX8" fmla="*/ 2478737 w 4942166"/>
              <a:gd name="connsiteY8" fmla="*/ 277 h 5250502"/>
              <a:gd name="connsiteX0" fmla="*/ 2478737 w 4931201"/>
              <a:gd name="connsiteY0" fmla="*/ 277 h 5250502"/>
              <a:gd name="connsiteX1" fmla="*/ 4288781 w 4931201"/>
              <a:gd name="connsiteY1" fmla="*/ 937661 h 5250502"/>
              <a:gd name="connsiteX2" fmla="*/ 4931201 w 4931201"/>
              <a:gd name="connsiteY2" fmla="*/ 2412625 h 5250502"/>
              <a:gd name="connsiteX3" fmla="*/ 4639546 w 4931201"/>
              <a:gd name="connsiteY3" fmla="*/ 4223067 h 5250502"/>
              <a:gd name="connsiteX4" fmla="*/ 4001481 w 4931201"/>
              <a:gd name="connsiteY4" fmla="*/ 5197009 h 5250502"/>
              <a:gd name="connsiteX5" fmla="*/ 1086834 w 4931201"/>
              <a:gd name="connsiteY5" fmla="*/ 4561151 h 5250502"/>
              <a:gd name="connsiteX6" fmla="*/ 28752 w 4931201"/>
              <a:gd name="connsiteY6" fmla="*/ 3137819 h 5250502"/>
              <a:gd name="connsiteX7" fmla="*/ 529372 w 4931201"/>
              <a:gd name="connsiteY7" fmla="*/ 537448 h 5250502"/>
              <a:gd name="connsiteX8" fmla="*/ 2478737 w 4931201"/>
              <a:gd name="connsiteY8" fmla="*/ 277 h 5250502"/>
              <a:gd name="connsiteX0" fmla="*/ 2478737 w 4859887"/>
              <a:gd name="connsiteY0" fmla="*/ 277 h 5250502"/>
              <a:gd name="connsiteX1" fmla="*/ 4288781 w 4859887"/>
              <a:gd name="connsiteY1" fmla="*/ 937661 h 5250502"/>
              <a:gd name="connsiteX2" fmla="*/ 4859887 w 4859887"/>
              <a:gd name="connsiteY2" fmla="*/ 2384279 h 5250502"/>
              <a:gd name="connsiteX3" fmla="*/ 4639546 w 4859887"/>
              <a:gd name="connsiteY3" fmla="*/ 4223067 h 5250502"/>
              <a:gd name="connsiteX4" fmla="*/ 4001481 w 4859887"/>
              <a:gd name="connsiteY4" fmla="*/ 5197009 h 5250502"/>
              <a:gd name="connsiteX5" fmla="*/ 1086834 w 4859887"/>
              <a:gd name="connsiteY5" fmla="*/ 4561151 h 5250502"/>
              <a:gd name="connsiteX6" fmla="*/ 28752 w 4859887"/>
              <a:gd name="connsiteY6" fmla="*/ 3137819 h 5250502"/>
              <a:gd name="connsiteX7" fmla="*/ 529372 w 4859887"/>
              <a:gd name="connsiteY7" fmla="*/ 537448 h 5250502"/>
              <a:gd name="connsiteX8" fmla="*/ 2478737 w 4859887"/>
              <a:gd name="connsiteY8" fmla="*/ 277 h 5250502"/>
              <a:gd name="connsiteX0" fmla="*/ 2478737 w 4859887"/>
              <a:gd name="connsiteY0" fmla="*/ 238 h 5250463"/>
              <a:gd name="connsiteX1" fmla="*/ 4171860 w 4859887"/>
              <a:gd name="connsiteY1" fmla="*/ 1012257 h 5250463"/>
              <a:gd name="connsiteX2" fmla="*/ 4859887 w 4859887"/>
              <a:gd name="connsiteY2" fmla="*/ 2384240 h 5250463"/>
              <a:gd name="connsiteX3" fmla="*/ 4639546 w 4859887"/>
              <a:gd name="connsiteY3" fmla="*/ 4223028 h 5250463"/>
              <a:gd name="connsiteX4" fmla="*/ 4001481 w 4859887"/>
              <a:gd name="connsiteY4" fmla="*/ 5196970 h 5250463"/>
              <a:gd name="connsiteX5" fmla="*/ 1086834 w 4859887"/>
              <a:gd name="connsiteY5" fmla="*/ 4561112 h 5250463"/>
              <a:gd name="connsiteX6" fmla="*/ 28752 w 4859887"/>
              <a:gd name="connsiteY6" fmla="*/ 3137780 h 5250463"/>
              <a:gd name="connsiteX7" fmla="*/ 529372 w 4859887"/>
              <a:gd name="connsiteY7" fmla="*/ 537409 h 5250463"/>
              <a:gd name="connsiteX8" fmla="*/ 2478737 w 4859887"/>
              <a:gd name="connsiteY8" fmla="*/ 238 h 5250463"/>
              <a:gd name="connsiteX0" fmla="*/ 2379364 w 4865880"/>
              <a:gd name="connsiteY0" fmla="*/ 266 h 5193853"/>
              <a:gd name="connsiteX1" fmla="*/ 4177853 w 4865880"/>
              <a:gd name="connsiteY1" fmla="*/ 955647 h 5193853"/>
              <a:gd name="connsiteX2" fmla="*/ 4865880 w 4865880"/>
              <a:gd name="connsiteY2" fmla="*/ 2327630 h 5193853"/>
              <a:gd name="connsiteX3" fmla="*/ 4645539 w 4865880"/>
              <a:gd name="connsiteY3" fmla="*/ 4166418 h 5193853"/>
              <a:gd name="connsiteX4" fmla="*/ 4007474 w 4865880"/>
              <a:gd name="connsiteY4" fmla="*/ 5140360 h 5193853"/>
              <a:gd name="connsiteX5" fmla="*/ 1092827 w 4865880"/>
              <a:gd name="connsiteY5" fmla="*/ 4504502 h 5193853"/>
              <a:gd name="connsiteX6" fmla="*/ 34745 w 4865880"/>
              <a:gd name="connsiteY6" fmla="*/ 3081170 h 5193853"/>
              <a:gd name="connsiteX7" fmla="*/ 535365 w 4865880"/>
              <a:gd name="connsiteY7" fmla="*/ 480799 h 5193853"/>
              <a:gd name="connsiteX8" fmla="*/ 2379364 w 4865880"/>
              <a:gd name="connsiteY8" fmla="*/ 266 h 5193853"/>
              <a:gd name="connsiteX0" fmla="*/ 2374524 w 4861040"/>
              <a:gd name="connsiteY0" fmla="*/ 266 h 5193853"/>
              <a:gd name="connsiteX1" fmla="*/ 4173013 w 4861040"/>
              <a:gd name="connsiteY1" fmla="*/ 955647 h 5193853"/>
              <a:gd name="connsiteX2" fmla="*/ 4861040 w 4861040"/>
              <a:gd name="connsiteY2" fmla="*/ 2327630 h 5193853"/>
              <a:gd name="connsiteX3" fmla="*/ 4640699 w 4861040"/>
              <a:gd name="connsiteY3" fmla="*/ 4166418 h 5193853"/>
              <a:gd name="connsiteX4" fmla="*/ 4002634 w 4861040"/>
              <a:gd name="connsiteY4" fmla="*/ 5140360 h 5193853"/>
              <a:gd name="connsiteX5" fmla="*/ 1087987 w 4861040"/>
              <a:gd name="connsiteY5" fmla="*/ 4504502 h 5193853"/>
              <a:gd name="connsiteX6" fmla="*/ 29905 w 4861040"/>
              <a:gd name="connsiteY6" fmla="*/ 3081170 h 5193853"/>
              <a:gd name="connsiteX7" fmla="*/ 530525 w 4861040"/>
              <a:gd name="connsiteY7" fmla="*/ 480799 h 5193853"/>
              <a:gd name="connsiteX8" fmla="*/ 2374524 w 4861040"/>
              <a:gd name="connsiteY8" fmla="*/ 266 h 5193853"/>
              <a:gd name="connsiteX0" fmla="*/ 2374524 w 4861040"/>
              <a:gd name="connsiteY0" fmla="*/ 266 h 5198945"/>
              <a:gd name="connsiteX1" fmla="*/ 4173013 w 4861040"/>
              <a:gd name="connsiteY1" fmla="*/ 955647 h 5198945"/>
              <a:gd name="connsiteX2" fmla="*/ 4861040 w 4861040"/>
              <a:gd name="connsiteY2" fmla="*/ 2327630 h 5198945"/>
              <a:gd name="connsiteX3" fmla="*/ 4640699 w 4861040"/>
              <a:gd name="connsiteY3" fmla="*/ 4166418 h 5198945"/>
              <a:gd name="connsiteX4" fmla="*/ 4002634 w 4861040"/>
              <a:gd name="connsiteY4" fmla="*/ 5140360 h 5198945"/>
              <a:gd name="connsiteX5" fmla="*/ 971544 w 4861040"/>
              <a:gd name="connsiteY5" fmla="*/ 4566776 h 5198945"/>
              <a:gd name="connsiteX6" fmla="*/ 29905 w 4861040"/>
              <a:gd name="connsiteY6" fmla="*/ 3081170 h 5198945"/>
              <a:gd name="connsiteX7" fmla="*/ 530525 w 4861040"/>
              <a:gd name="connsiteY7" fmla="*/ 480799 h 5198945"/>
              <a:gd name="connsiteX8" fmla="*/ 2374524 w 4861040"/>
              <a:gd name="connsiteY8" fmla="*/ 266 h 5198945"/>
              <a:gd name="connsiteX0" fmla="*/ 2374524 w 4861040"/>
              <a:gd name="connsiteY0" fmla="*/ 266 h 5413195"/>
              <a:gd name="connsiteX1" fmla="*/ 4173013 w 4861040"/>
              <a:gd name="connsiteY1" fmla="*/ 955647 h 5413195"/>
              <a:gd name="connsiteX2" fmla="*/ 4861040 w 4861040"/>
              <a:gd name="connsiteY2" fmla="*/ 2327630 h 5413195"/>
              <a:gd name="connsiteX3" fmla="*/ 4640699 w 4861040"/>
              <a:gd name="connsiteY3" fmla="*/ 4166418 h 5413195"/>
              <a:gd name="connsiteX4" fmla="*/ 3849039 w 4861040"/>
              <a:gd name="connsiteY4" fmla="*/ 5367963 h 5413195"/>
              <a:gd name="connsiteX5" fmla="*/ 971544 w 4861040"/>
              <a:gd name="connsiteY5" fmla="*/ 4566776 h 5413195"/>
              <a:gd name="connsiteX6" fmla="*/ 29905 w 4861040"/>
              <a:gd name="connsiteY6" fmla="*/ 3081170 h 5413195"/>
              <a:gd name="connsiteX7" fmla="*/ 530525 w 4861040"/>
              <a:gd name="connsiteY7" fmla="*/ 480799 h 5413195"/>
              <a:gd name="connsiteX8" fmla="*/ 2374524 w 4861040"/>
              <a:gd name="connsiteY8" fmla="*/ 266 h 5413195"/>
              <a:gd name="connsiteX0" fmla="*/ 2374524 w 4861040"/>
              <a:gd name="connsiteY0" fmla="*/ 266 h 5413195"/>
              <a:gd name="connsiteX1" fmla="*/ 4173013 w 4861040"/>
              <a:gd name="connsiteY1" fmla="*/ 955647 h 5413195"/>
              <a:gd name="connsiteX2" fmla="*/ 4861040 w 4861040"/>
              <a:gd name="connsiteY2" fmla="*/ 2327630 h 5413195"/>
              <a:gd name="connsiteX3" fmla="*/ 4522787 w 4861040"/>
              <a:gd name="connsiteY3" fmla="*/ 4172888 h 5413195"/>
              <a:gd name="connsiteX4" fmla="*/ 3849039 w 4861040"/>
              <a:gd name="connsiteY4" fmla="*/ 5367963 h 5413195"/>
              <a:gd name="connsiteX5" fmla="*/ 971544 w 4861040"/>
              <a:gd name="connsiteY5" fmla="*/ 4566776 h 5413195"/>
              <a:gd name="connsiteX6" fmla="*/ 29905 w 4861040"/>
              <a:gd name="connsiteY6" fmla="*/ 3081170 h 5413195"/>
              <a:gd name="connsiteX7" fmla="*/ 530525 w 4861040"/>
              <a:gd name="connsiteY7" fmla="*/ 480799 h 5413195"/>
              <a:gd name="connsiteX8" fmla="*/ 2374524 w 4861040"/>
              <a:gd name="connsiteY8" fmla="*/ 266 h 5413195"/>
              <a:gd name="connsiteX0" fmla="*/ 2374524 w 4861040"/>
              <a:gd name="connsiteY0" fmla="*/ 266 h 5392378"/>
              <a:gd name="connsiteX1" fmla="*/ 4173013 w 4861040"/>
              <a:gd name="connsiteY1" fmla="*/ 955647 h 5392378"/>
              <a:gd name="connsiteX2" fmla="*/ 4861040 w 4861040"/>
              <a:gd name="connsiteY2" fmla="*/ 2327630 h 5392378"/>
              <a:gd name="connsiteX3" fmla="*/ 4522787 w 4861040"/>
              <a:gd name="connsiteY3" fmla="*/ 4172888 h 5392378"/>
              <a:gd name="connsiteX4" fmla="*/ 3849039 w 4861040"/>
              <a:gd name="connsiteY4" fmla="*/ 5367963 h 5392378"/>
              <a:gd name="connsiteX5" fmla="*/ 971544 w 4861040"/>
              <a:gd name="connsiteY5" fmla="*/ 4566776 h 5392378"/>
              <a:gd name="connsiteX6" fmla="*/ 29905 w 4861040"/>
              <a:gd name="connsiteY6" fmla="*/ 3081170 h 5392378"/>
              <a:gd name="connsiteX7" fmla="*/ 530525 w 4861040"/>
              <a:gd name="connsiteY7" fmla="*/ 480799 h 5392378"/>
              <a:gd name="connsiteX8" fmla="*/ 2374524 w 4861040"/>
              <a:gd name="connsiteY8" fmla="*/ 266 h 5392378"/>
              <a:gd name="connsiteX0" fmla="*/ 2374524 w 4861040"/>
              <a:gd name="connsiteY0" fmla="*/ 266 h 5391869"/>
              <a:gd name="connsiteX1" fmla="*/ 4173013 w 4861040"/>
              <a:gd name="connsiteY1" fmla="*/ 955647 h 5391869"/>
              <a:gd name="connsiteX2" fmla="*/ 4861040 w 4861040"/>
              <a:gd name="connsiteY2" fmla="*/ 2327630 h 5391869"/>
              <a:gd name="connsiteX3" fmla="*/ 4522787 w 4861040"/>
              <a:gd name="connsiteY3" fmla="*/ 4172888 h 5391869"/>
              <a:gd name="connsiteX4" fmla="*/ 3849039 w 4861040"/>
              <a:gd name="connsiteY4" fmla="*/ 5367963 h 5391869"/>
              <a:gd name="connsiteX5" fmla="*/ 971544 w 4861040"/>
              <a:gd name="connsiteY5" fmla="*/ 4566776 h 5391869"/>
              <a:gd name="connsiteX6" fmla="*/ 29905 w 4861040"/>
              <a:gd name="connsiteY6" fmla="*/ 3081170 h 5391869"/>
              <a:gd name="connsiteX7" fmla="*/ 530525 w 4861040"/>
              <a:gd name="connsiteY7" fmla="*/ 480799 h 5391869"/>
              <a:gd name="connsiteX8" fmla="*/ 2374524 w 4861040"/>
              <a:gd name="connsiteY8" fmla="*/ 266 h 5391869"/>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21484"/>
              <a:gd name="connsiteX1" fmla="*/ 4173013 w 4861040"/>
              <a:gd name="connsiteY1" fmla="*/ 955647 h 5321484"/>
              <a:gd name="connsiteX2" fmla="*/ 4861040 w 4861040"/>
              <a:gd name="connsiteY2" fmla="*/ 2327630 h 5321484"/>
              <a:gd name="connsiteX3" fmla="*/ 4522787 w 4861040"/>
              <a:gd name="connsiteY3" fmla="*/ 4172888 h 5321484"/>
              <a:gd name="connsiteX4" fmla="*/ 3636931 w 4861040"/>
              <a:gd name="connsiteY4" fmla="*/ 5295944 h 5321484"/>
              <a:gd name="connsiteX5" fmla="*/ 960009 w 4861040"/>
              <a:gd name="connsiteY5" fmla="*/ 4537301 h 5321484"/>
              <a:gd name="connsiteX6" fmla="*/ 29905 w 4861040"/>
              <a:gd name="connsiteY6" fmla="*/ 3081170 h 5321484"/>
              <a:gd name="connsiteX7" fmla="*/ 530525 w 4861040"/>
              <a:gd name="connsiteY7" fmla="*/ 480799 h 5321484"/>
              <a:gd name="connsiteX8" fmla="*/ 2374524 w 4861040"/>
              <a:gd name="connsiteY8" fmla="*/ 266 h 5321484"/>
              <a:gd name="connsiteX0" fmla="*/ 2374524 w 4861040"/>
              <a:gd name="connsiteY0" fmla="*/ 266 h 5278339"/>
              <a:gd name="connsiteX1" fmla="*/ 4173013 w 4861040"/>
              <a:gd name="connsiteY1" fmla="*/ 955647 h 5278339"/>
              <a:gd name="connsiteX2" fmla="*/ 4861040 w 4861040"/>
              <a:gd name="connsiteY2" fmla="*/ 2327630 h 5278339"/>
              <a:gd name="connsiteX3" fmla="*/ 4522787 w 4861040"/>
              <a:gd name="connsiteY3" fmla="*/ 4172888 h 5278339"/>
              <a:gd name="connsiteX4" fmla="*/ 3528378 w 4861040"/>
              <a:gd name="connsiteY4" fmla="*/ 5251295 h 5278339"/>
              <a:gd name="connsiteX5" fmla="*/ 960009 w 4861040"/>
              <a:gd name="connsiteY5" fmla="*/ 4537301 h 5278339"/>
              <a:gd name="connsiteX6" fmla="*/ 29905 w 4861040"/>
              <a:gd name="connsiteY6" fmla="*/ 3081170 h 5278339"/>
              <a:gd name="connsiteX7" fmla="*/ 530525 w 4861040"/>
              <a:gd name="connsiteY7" fmla="*/ 480799 h 5278339"/>
              <a:gd name="connsiteX8" fmla="*/ 2374524 w 4861040"/>
              <a:gd name="connsiteY8" fmla="*/ 266 h 5278339"/>
              <a:gd name="connsiteX0" fmla="*/ 2374524 w 4861040"/>
              <a:gd name="connsiteY0" fmla="*/ 266 h 5278339"/>
              <a:gd name="connsiteX1" fmla="*/ 4173013 w 4861040"/>
              <a:gd name="connsiteY1" fmla="*/ 955647 h 5278339"/>
              <a:gd name="connsiteX2" fmla="*/ 4861040 w 4861040"/>
              <a:gd name="connsiteY2" fmla="*/ 2327630 h 5278339"/>
              <a:gd name="connsiteX3" fmla="*/ 4410826 w 4861040"/>
              <a:gd name="connsiteY3" fmla="*/ 4237100 h 5278339"/>
              <a:gd name="connsiteX4" fmla="*/ 3528378 w 4861040"/>
              <a:gd name="connsiteY4" fmla="*/ 5251295 h 5278339"/>
              <a:gd name="connsiteX5" fmla="*/ 960009 w 4861040"/>
              <a:gd name="connsiteY5" fmla="*/ 4537301 h 5278339"/>
              <a:gd name="connsiteX6" fmla="*/ 29905 w 4861040"/>
              <a:gd name="connsiteY6" fmla="*/ 3081170 h 5278339"/>
              <a:gd name="connsiteX7" fmla="*/ 530525 w 4861040"/>
              <a:gd name="connsiteY7" fmla="*/ 480799 h 5278339"/>
              <a:gd name="connsiteX8" fmla="*/ 2374524 w 4861040"/>
              <a:gd name="connsiteY8" fmla="*/ 266 h 5278339"/>
              <a:gd name="connsiteX0" fmla="*/ 2500038 w 4986554"/>
              <a:gd name="connsiteY0" fmla="*/ 266 h 5278184"/>
              <a:gd name="connsiteX1" fmla="*/ 4298527 w 4986554"/>
              <a:gd name="connsiteY1" fmla="*/ 955647 h 5278184"/>
              <a:gd name="connsiteX2" fmla="*/ 4986554 w 4986554"/>
              <a:gd name="connsiteY2" fmla="*/ 2327630 h 5278184"/>
              <a:gd name="connsiteX3" fmla="*/ 4536340 w 4986554"/>
              <a:gd name="connsiteY3" fmla="*/ 4237100 h 5278184"/>
              <a:gd name="connsiteX4" fmla="*/ 3653892 w 4986554"/>
              <a:gd name="connsiteY4" fmla="*/ 5251295 h 5278184"/>
              <a:gd name="connsiteX5" fmla="*/ 1085523 w 4986554"/>
              <a:gd name="connsiteY5" fmla="*/ 4537301 h 5278184"/>
              <a:gd name="connsiteX6" fmla="*/ 27024 w 4986554"/>
              <a:gd name="connsiteY6" fmla="*/ 3104378 h 5278184"/>
              <a:gd name="connsiteX7" fmla="*/ 656039 w 4986554"/>
              <a:gd name="connsiteY7" fmla="*/ 480799 h 5278184"/>
              <a:gd name="connsiteX8" fmla="*/ 2500038 w 4986554"/>
              <a:gd name="connsiteY8" fmla="*/ 266 h 5278184"/>
              <a:gd name="connsiteX0" fmla="*/ 2500038 w 4986554"/>
              <a:gd name="connsiteY0" fmla="*/ 266 h 5278184"/>
              <a:gd name="connsiteX1" fmla="*/ 4298527 w 4986554"/>
              <a:gd name="connsiteY1" fmla="*/ 955647 h 5278184"/>
              <a:gd name="connsiteX2" fmla="*/ 4986554 w 4986554"/>
              <a:gd name="connsiteY2" fmla="*/ 2327630 h 5278184"/>
              <a:gd name="connsiteX3" fmla="*/ 4536340 w 4986554"/>
              <a:gd name="connsiteY3" fmla="*/ 4237100 h 5278184"/>
              <a:gd name="connsiteX4" fmla="*/ 3653892 w 4986554"/>
              <a:gd name="connsiteY4" fmla="*/ 5251295 h 5278184"/>
              <a:gd name="connsiteX5" fmla="*/ 1085523 w 4986554"/>
              <a:gd name="connsiteY5" fmla="*/ 4537301 h 5278184"/>
              <a:gd name="connsiteX6" fmla="*/ 27024 w 4986554"/>
              <a:gd name="connsiteY6" fmla="*/ 3104378 h 5278184"/>
              <a:gd name="connsiteX7" fmla="*/ 656039 w 4986554"/>
              <a:gd name="connsiteY7" fmla="*/ 480799 h 5278184"/>
              <a:gd name="connsiteX8" fmla="*/ 2500038 w 4986554"/>
              <a:gd name="connsiteY8" fmla="*/ 266 h 5278184"/>
              <a:gd name="connsiteX0" fmla="*/ 2500038 w 4986554"/>
              <a:gd name="connsiteY0" fmla="*/ 266 h 5276010"/>
              <a:gd name="connsiteX1" fmla="*/ 4298527 w 4986554"/>
              <a:gd name="connsiteY1" fmla="*/ 955647 h 5276010"/>
              <a:gd name="connsiteX2" fmla="*/ 4986554 w 4986554"/>
              <a:gd name="connsiteY2" fmla="*/ 2327630 h 5276010"/>
              <a:gd name="connsiteX3" fmla="*/ 4536340 w 4986554"/>
              <a:gd name="connsiteY3" fmla="*/ 4237100 h 5276010"/>
              <a:gd name="connsiteX4" fmla="*/ 3653892 w 4986554"/>
              <a:gd name="connsiteY4" fmla="*/ 5251295 h 5276010"/>
              <a:gd name="connsiteX5" fmla="*/ 1085523 w 4986554"/>
              <a:gd name="connsiteY5" fmla="*/ 4537301 h 5276010"/>
              <a:gd name="connsiteX6" fmla="*/ 27024 w 4986554"/>
              <a:gd name="connsiteY6" fmla="*/ 3104378 h 5276010"/>
              <a:gd name="connsiteX7" fmla="*/ 656039 w 4986554"/>
              <a:gd name="connsiteY7" fmla="*/ 480799 h 5276010"/>
              <a:gd name="connsiteX8" fmla="*/ 2500038 w 4986554"/>
              <a:gd name="connsiteY8" fmla="*/ 266 h 5276010"/>
              <a:gd name="connsiteX0" fmla="*/ 2500038 w 4986554"/>
              <a:gd name="connsiteY0" fmla="*/ 266 h 5289230"/>
              <a:gd name="connsiteX1" fmla="*/ 4298527 w 4986554"/>
              <a:gd name="connsiteY1" fmla="*/ 955647 h 5289230"/>
              <a:gd name="connsiteX2" fmla="*/ 4986554 w 4986554"/>
              <a:gd name="connsiteY2" fmla="*/ 2327630 h 5289230"/>
              <a:gd name="connsiteX3" fmla="*/ 4536340 w 4986554"/>
              <a:gd name="connsiteY3" fmla="*/ 4237100 h 5289230"/>
              <a:gd name="connsiteX4" fmla="*/ 3653892 w 4986554"/>
              <a:gd name="connsiteY4" fmla="*/ 5251295 h 5289230"/>
              <a:gd name="connsiteX5" fmla="*/ 1248739 w 4986554"/>
              <a:gd name="connsiteY5" fmla="*/ 4781649 h 5289230"/>
              <a:gd name="connsiteX6" fmla="*/ 27024 w 4986554"/>
              <a:gd name="connsiteY6" fmla="*/ 3104378 h 5289230"/>
              <a:gd name="connsiteX7" fmla="*/ 656039 w 4986554"/>
              <a:gd name="connsiteY7" fmla="*/ 480799 h 5289230"/>
              <a:gd name="connsiteX8" fmla="*/ 2500038 w 4986554"/>
              <a:gd name="connsiteY8" fmla="*/ 266 h 5289230"/>
              <a:gd name="connsiteX0" fmla="*/ 2500038 w 4986554"/>
              <a:gd name="connsiteY0" fmla="*/ 266 h 5076378"/>
              <a:gd name="connsiteX1" fmla="*/ 4298527 w 4986554"/>
              <a:gd name="connsiteY1" fmla="*/ 955647 h 5076378"/>
              <a:gd name="connsiteX2" fmla="*/ 4986554 w 4986554"/>
              <a:gd name="connsiteY2" fmla="*/ 2327630 h 5076378"/>
              <a:gd name="connsiteX3" fmla="*/ 4536340 w 4986554"/>
              <a:gd name="connsiteY3" fmla="*/ 4237100 h 5076378"/>
              <a:gd name="connsiteX4" fmla="*/ 3407551 w 4986554"/>
              <a:gd name="connsiteY4" fmla="*/ 4994899 h 5076378"/>
              <a:gd name="connsiteX5" fmla="*/ 1248739 w 4986554"/>
              <a:gd name="connsiteY5" fmla="*/ 4781649 h 5076378"/>
              <a:gd name="connsiteX6" fmla="*/ 27024 w 4986554"/>
              <a:gd name="connsiteY6" fmla="*/ 3104378 h 5076378"/>
              <a:gd name="connsiteX7" fmla="*/ 656039 w 4986554"/>
              <a:gd name="connsiteY7" fmla="*/ 480799 h 5076378"/>
              <a:gd name="connsiteX8" fmla="*/ 2500038 w 4986554"/>
              <a:gd name="connsiteY8" fmla="*/ 266 h 5076378"/>
              <a:gd name="connsiteX0" fmla="*/ 2500038 w 4986554"/>
              <a:gd name="connsiteY0" fmla="*/ 266 h 5135416"/>
              <a:gd name="connsiteX1" fmla="*/ 4298527 w 4986554"/>
              <a:gd name="connsiteY1" fmla="*/ 955647 h 5135416"/>
              <a:gd name="connsiteX2" fmla="*/ 4986554 w 4986554"/>
              <a:gd name="connsiteY2" fmla="*/ 2327630 h 5135416"/>
              <a:gd name="connsiteX3" fmla="*/ 4536340 w 4986554"/>
              <a:gd name="connsiteY3" fmla="*/ 4237100 h 5135416"/>
              <a:gd name="connsiteX4" fmla="*/ 3328468 w 4986554"/>
              <a:gd name="connsiteY4" fmla="*/ 5069864 h 5135416"/>
              <a:gd name="connsiteX5" fmla="*/ 1248739 w 4986554"/>
              <a:gd name="connsiteY5" fmla="*/ 4781649 h 5135416"/>
              <a:gd name="connsiteX6" fmla="*/ 27024 w 4986554"/>
              <a:gd name="connsiteY6" fmla="*/ 3104378 h 5135416"/>
              <a:gd name="connsiteX7" fmla="*/ 656039 w 4986554"/>
              <a:gd name="connsiteY7" fmla="*/ 480799 h 5135416"/>
              <a:gd name="connsiteX8" fmla="*/ 2500038 w 4986554"/>
              <a:gd name="connsiteY8" fmla="*/ 266 h 5135416"/>
              <a:gd name="connsiteX0" fmla="*/ 2500038 w 4986554"/>
              <a:gd name="connsiteY0" fmla="*/ 266 h 5135416"/>
              <a:gd name="connsiteX1" fmla="*/ 4298527 w 4986554"/>
              <a:gd name="connsiteY1" fmla="*/ 955647 h 5135416"/>
              <a:gd name="connsiteX2" fmla="*/ 4986554 w 4986554"/>
              <a:gd name="connsiteY2" fmla="*/ 2327630 h 5135416"/>
              <a:gd name="connsiteX3" fmla="*/ 4427393 w 4986554"/>
              <a:gd name="connsiteY3" fmla="*/ 4199661 h 5135416"/>
              <a:gd name="connsiteX4" fmla="*/ 3328468 w 4986554"/>
              <a:gd name="connsiteY4" fmla="*/ 5069864 h 5135416"/>
              <a:gd name="connsiteX5" fmla="*/ 1248739 w 4986554"/>
              <a:gd name="connsiteY5" fmla="*/ 4781649 h 5135416"/>
              <a:gd name="connsiteX6" fmla="*/ 27024 w 4986554"/>
              <a:gd name="connsiteY6" fmla="*/ 3104378 h 5135416"/>
              <a:gd name="connsiteX7" fmla="*/ 656039 w 4986554"/>
              <a:gd name="connsiteY7" fmla="*/ 480799 h 5135416"/>
              <a:gd name="connsiteX8" fmla="*/ 2500038 w 4986554"/>
              <a:gd name="connsiteY8" fmla="*/ 266 h 5135416"/>
              <a:gd name="connsiteX0" fmla="*/ 2500038 w 4986554"/>
              <a:gd name="connsiteY0" fmla="*/ 431 h 5135581"/>
              <a:gd name="connsiteX1" fmla="*/ 4330866 w 4986554"/>
              <a:gd name="connsiteY1" fmla="*/ 771152 h 5135581"/>
              <a:gd name="connsiteX2" fmla="*/ 4986554 w 4986554"/>
              <a:gd name="connsiteY2" fmla="*/ 2327795 h 5135581"/>
              <a:gd name="connsiteX3" fmla="*/ 4427393 w 4986554"/>
              <a:gd name="connsiteY3" fmla="*/ 4199826 h 5135581"/>
              <a:gd name="connsiteX4" fmla="*/ 3328468 w 4986554"/>
              <a:gd name="connsiteY4" fmla="*/ 5070029 h 5135581"/>
              <a:gd name="connsiteX5" fmla="*/ 1248739 w 4986554"/>
              <a:gd name="connsiteY5" fmla="*/ 4781814 h 5135581"/>
              <a:gd name="connsiteX6" fmla="*/ 27024 w 4986554"/>
              <a:gd name="connsiteY6" fmla="*/ 3104543 h 5135581"/>
              <a:gd name="connsiteX7" fmla="*/ 656039 w 4986554"/>
              <a:gd name="connsiteY7" fmla="*/ 480964 h 5135581"/>
              <a:gd name="connsiteX8" fmla="*/ 2500038 w 4986554"/>
              <a:gd name="connsiteY8" fmla="*/ 431 h 5135581"/>
              <a:gd name="connsiteX0" fmla="*/ 2486734 w 4986438"/>
              <a:gd name="connsiteY0" fmla="*/ 292 h 5276163"/>
              <a:gd name="connsiteX1" fmla="*/ 4330750 w 4986438"/>
              <a:gd name="connsiteY1" fmla="*/ 911734 h 5276163"/>
              <a:gd name="connsiteX2" fmla="*/ 4986438 w 4986438"/>
              <a:gd name="connsiteY2" fmla="*/ 2468377 h 5276163"/>
              <a:gd name="connsiteX3" fmla="*/ 4427277 w 4986438"/>
              <a:gd name="connsiteY3" fmla="*/ 4340408 h 5276163"/>
              <a:gd name="connsiteX4" fmla="*/ 3328352 w 4986438"/>
              <a:gd name="connsiteY4" fmla="*/ 5210611 h 5276163"/>
              <a:gd name="connsiteX5" fmla="*/ 1248623 w 4986438"/>
              <a:gd name="connsiteY5" fmla="*/ 4922396 h 5276163"/>
              <a:gd name="connsiteX6" fmla="*/ 26908 w 4986438"/>
              <a:gd name="connsiteY6" fmla="*/ 3245125 h 5276163"/>
              <a:gd name="connsiteX7" fmla="*/ 655923 w 4986438"/>
              <a:gd name="connsiteY7" fmla="*/ 621546 h 5276163"/>
              <a:gd name="connsiteX8" fmla="*/ 2486734 w 4986438"/>
              <a:gd name="connsiteY8" fmla="*/ 292 h 5276163"/>
              <a:gd name="connsiteX0" fmla="*/ 2486734 w 4986438"/>
              <a:gd name="connsiteY0" fmla="*/ 292 h 5270565"/>
              <a:gd name="connsiteX1" fmla="*/ 4330750 w 4986438"/>
              <a:gd name="connsiteY1" fmla="*/ 911734 h 5270565"/>
              <a:gd name="connsiteX2" fmla="*/ 4986438 w 4986438"/>
              <a:gd name="connsiteY2" fmla="*/ 2468377 h 5270565"/>
              <a:gd name="connsiteX3" fmla="*/ 4427277 w 4986438"/>
              <a:gd name="connsiteY3" fmla="*/ 4340408 h 5270565"/>
              <a:gd name="connsiteX4" fmla="*/ 3234135 w 4986438"/>
              <a:gd name="connsiteY4" fmla="*/ 5203769 h 5270565"/>
              <a:gd name="connsiteX5" fmla="*/ 1248623 w 4986438"/>
              <a:gd name="connsiteY5" fmla="*/ 4922396 h 5270565"/>
              <a:gd name="connsiteX6" fmla="*/ 26908 w 4986438"/>
              <a:gd name="connsiteY6" fmla="*/ 3245125 h 5270565"/>
              <a:gd name="connsiteX7" fmla="*/ 655923 w 4986438"/>
              <a:gd name="connsiteY7" fmla="*/ 621546 h 5270565"/>
              <a:gd name="connsiteX8" fmla="*/ 2486734 w 4986438"/>
              <a:gd name="connsiteY8" fmla="*/ 292 h 5270565"/>
              <a:gd name="connsiteX0" fmla="*/ 2486734 w 4986438"/>
              <a:gd name="connsiteY0" fmla="*/ 292 h 5270565"/>
              <a:gd name="connsiteX1" fmla="*/ 4330750 w 4986438"/>
              <a:gd name="connsiteY1" fmla="*/ 911734 h 5270565"/>
              <a:gd name="connsiteX2" fmla="*/ 4986438 w 4986438"/>
              <a:gd name="connsiteY2" fmla="*/ 2468377 h 5270565"/>
              <a:gd name="connsiteX3" fmla="*/ 4476698 w 4986438"/>
              <a:gd name="connsiteY3" fmla="*/ 4178642 h 5270565"/>
              <a:gd name="connsiteX4" fmla="*/ 3234135 w 4986438"/>
              <a:gd name="connsiteY4" fmla="*/ 5203769 h 5270565"/>
              <a:gd name="connsiteX5" fmla="*/ 1248623 w 4986438"/>
              <a:gd name="connsiteY5" fmla="*/ 4922396 h 5270565"/>
              <a:gd name="connsiteX6" fmla="*/ 26908 w 4986438"/>
              <a:gd name="connsiteY6" fmla="*/ 3245125 h 5270565"/>
              <a:gd name="connsiteX7" fmla="*/ 655923 w 4986438"/>
              <a:gd name="connsiteY7" fmla="*/ 621546 h 5270565"/>
              <a:gd name="connsiteX8" fmla="*/ 2486734 w 4986438"/>
              <a:gd name="connsiteY8" fmla="*/ 292 h 5270565"/>
              <a:gd name="connsiteX0" fmla="*/ 2483773 w 4983477"/>
              <a:gd name="connsiteY0" fmla="*/ 292 h 5270565"/>
              <a:gd name="connsiteX1" fmla="*/ 4327789 w 4983477"/>
              <a:gd name="connsiteY1" fmla="*/ 911734 h 5270565"/>
              <a:gd name="connsiteX2" fmla="*/ 4983477 w 4983477"/>
              <a:gd name="connsiteY2" fmla="*/ 2468377 h 5270565"/>
              <a:gd name="connsiteX3" fmla="*/ 4473737 w 4983477"/>
              <a:gd name="connsiteY3" fmla="*/ 4178642 h 5270565"/>
              <a:gd name="connsiteX4" fmla="*/ 3231174 w 4983477"/>
              <a:gd name="connsiteY4" fmla="*/ 5203769 h 5270565"/>
              <a:gd name="connsiteX5" fmla="*/ 1245662 w 4983477"/>
              <a:gd name="connsiteY5" fmla="*/ 4922396 h 5270565"/>
              <a:gd name="connsiteX6" fmla="*/ 23947 w 4983477"/>
              <a:gd name="connsiteY6" fmla="*/ 3245125 h 5270565"/>
              <a:gd name="connsiteX7" fmla="*/ 652962 w 4983477"/>
              <a:gd name="connsiteY7" fmla="*/ 621546 h 5270565"/>
              <a:gd name="connsiteX8" fmla="*/ 2483773 w 4983477"/>
              <a:gd name="connsiteY8" fmla="*/ 292 h 5270565"/>
              <a:gd name="connsiteX0" fmla="*/ 2483773 w 4983477"/>
              <a:gd name="connsiteY0" fmla="*/ 292 h 5270565"/>
              <a:gd name="connsiteX1" fmla="*/ 4327789 w 4983477"/>
              <a:gd name="connsiteY1" fmla="*/ 911734 h 5270565"/>
              <a:gd name="connsiteX2" fmla="*/ 4983477 w 4983477"/>
              <a:gd name="connsiteY2" fmla="*/ 2468377 h 5270565"/>
              <a:gd name="connsiteX3" fmla="*/ 4473737 w 4983477"/>
              <a:gd name="connsiteY3" fmla="*/ 4178642 h 5270565"/>
              <a:gd name="connsiteX4" fmla="*/ 3231174 w 4983477"/>
              <a:gd name="connsiteY4" fmla="*/ 5203769 h 5270565"/>
              <a:gd name="connsiteX5" fmla="*/ 1245662 w 4983477"/>
              <a:gd name="connsiteY5" fmla="*/ 4922396 h 5270565"/>
              <a:gd name="connsiteX6" fmla="*/ 23947 w 4983477"/>
              <a:gd name="connsiteY6" fmla="*/ 3245125 h 5270565"/>
              <a:gd name="connsiteX7" fmla="*/ 652962 w 4983477"/>
              <a:gd name="connsiteY7" fmla="*/ 621546 h 5270565"/>
              <a:gd name="connsiteX8" fmla="*/ 2483773 w 4983477"/>
              <a:gd name="connsiteY8" fmla="*/ 292 h 5270565"/>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0788 w 4980492"/>
              <a:gd name="connsiteY0" fmla="*/ 317 h 5270590"/>
              <a:gd name="connsiteX1" fmla="*/ 4324804 w 4980492"/>
              <a:gd name="connsiteY1" fmla="*/ 911759 h 5270590"/>
              <a:gd name="connsiteX2" fmla="*/ 4980492 w 4980492"/>
              <a:gd name="connsiteY2" fmla="*/ 2468402 h 5270590"/>
              <a:gd name="connsiteX3" fmla="*/ 4470752 w 4980492"/>
              <a:gd name="connsiteY3" fmla="*/ 4178667 h 5270590"/>
              <a:gd name="connsiteX4" fmla="*/ 3228189 w 4980492"/>
              <a:gd name="connsiteY4" fmla="*/ 5203794 h 5270590"/>
              <a:gd name="connsiteX5" fmla="*/ 1242677 w 4980492"/>
              <a:gd name="connsiteY5" fmla="*/ 4922421 h 5270590"/>
              <a:gd name="connsiteX6" fmla="*/ 20962 w 4980492"/>
              <a:gd name="connsiteY6" fmla="*/ 3245150 h 5270590"/>
              <a:gd name="connsiteX7" fmla="*/ 725198 w 4980492"/>
              <a:gd name="connsiteY7" fmla="*/ 691136 h 5270590"/>
              <a:gd name="connsiteX8" fmla="*/ 2480788 w 4980492"/>
              <a:gd name="connsiteY8" fmla="*/ 317 h 5270590"/>
              <a:gd name="connsiteX0" fmla="*/ 2557445 w 5057149"/>
              <a:gd name="connsiteY0" fmla="*/ 317 h 5273590"/>
              <a:gd name="connsiteX1" fmla="*/ 4401461 w 5057149"/>
              <a:gd name="connsiteY1" fmla="*/ 911759 h 5273590"/>
              <a:gd name="connsiteX2" fmla="*/ 5057149 w 5057149"/>
              <a:gd name="connsiteY2" fmla="*/ 2468402 h 5273590"/>
              <a:gd name="connsiteX3" fmla="*/ 4547409 w 5057149"/>
              <a:gd name="connsiteY3" fmla="*/ 4178667 h 5273590"/>
              <a:gd name="connsiteX4" fmla="*/ 3304846 w 5057149"/>
              <a:gd name="connsiteY4" fmla="*/ 5203794 h 5273590"/>
              <a:gd name="connsiteX5" fmla="*/ 1319334 w 5057149"/>
              <a:gd name="connsiteY5" fmla="*/ 4922421 h 5273590"/>
              <a:gd name="connsiteX6" fmla="*/ 20788 w 5057149"/>
              <a:gd name="connsiteY6" fmla="*/ 3152453 h 5273590"/>
              <a:gd name="connsiteX7" fmla="*/ 801855 w 5057149"/>
              <a:gd name="connsiteY7" fmla="*/ 691136 h 5273590"/>
              <a:gd name="connsiteX8" fmla="*/ 2557445 w 5057149"/>
              <a:gd name="connsiteY8" fmla="*/ 317 h 5273590"/>
              <a:gd name="connsiteX0" fmla="*/ 2557445 w 5057149"/>
              <a:gd name="connsiteY0" fmla="*/ 317 h 5319464"/>
              <a:gd name="connsiteX1" fmla="*/ 4401461 w 5057149"/>
              <a:gd name="connsiteY1" fmla="*/ 911759 h 5319464"/>
              <a:gd name="connsiteX2" fmla="*/ 5057149 w 5057149"/>
              <a:gd name="connsiteY2" fmla="*/ 2468402 h 5319464"/>
              <a:gd name="connsiteX3" fmla="*/ 4547409 w 5057149"/>
              <a:gd name="connsiteY3" fmla="*/ 4178667 h 5319464"/>
              <a:gd name="connsiteX4" fmla="*/ 3304846 w 5057149"/>
              <a:gd name="connsiteY4" fmla="*/ 5203794 h 5319464"/>
              <a:gd name="connsiteX5" fmla="*/ 1308091 w 5057149"/>
              <a:gd name="connsiteY5" fmla="*/ 5063694 h 5319464"/>
              <a:gd name="connsiteX6" fmla="*/ 20788 w 5057149"/>
              <a:gd name="connsiteY6" fmla="*/ 3152453 h 5319464"/>
              <a:gd name="connsiteX7" fmla="*/ 801855 w 5057149"/>
              <a:gd name="connsiteY7" fmla="*/ 691136 h 5319464"/>
              <a:gd name="connsiteX8" fmla="*/ 2557445 w 5057149"/>
              <a:gd name="connsiteY8" fmla="*/ 317 h 5319464"/>
              <a:gd name="connsiteX0" fmla="*/ 2647423 w 5147127"/>
              <a:gd name="connsiteY0" fmla="*/ 317 h 5315767"/>
              <a:gd name="connsiteX1" fmla="*/ 4491439 w 5147127"/>
              <a:gd name="connsiteY1" fmla="*/ 911759 h 5315767"/>
              <a:gd name="connsiteX2" fmla="*/ 5147127 w 5147127"/>
              <a:gd name="connsiteY2" fmla="*/ 2468402 h 5315767"/>
              <a:gd name="connsiteX3" fmla="*/ 4637387 w 5147127"/>
              <a:gd name="connsiteY3" fmla="*/ 4178667 h 5315767"/>
              <a:gd name="connsiteX4" fmla="*/ 3394824 w 5147127"/>
              <a:gd name="connsiteY4" fmla="*/ 5203794 h 5315767"/>
              <a:gd name="connsiteX5" fmla="*/ 1398069 w 5147127"/>
              <a:gd name="connsiteY5" fmla="*/ 5063694 h 5315767"/>
              <a:gd name="connsiteX6" fmla="*/ 18433 w 5147127"/>
              <a:gd name="connsiteY6" fmla="*/ 3218733 h 5315767"/>
              <a:gd name="connsiteX7" fmla="*/ 891833 w 5147127"/>
              <a:gd name="connsiteY7" fmla="*/ 691136 h 5315767"/>
              <a:gd name="connsiteX8" fmla="*/ 2647423 w 5147127"/>
              <a:gd name="connsiteY8" fmla="*/ 317 h 5315767"/>
              <a:gd name="connsiteX0" fmla="*/ 2647423 w 5147127"/>
              <a:gd name="connsiteY0" fmla="*/ 368 h 5315818"/>
              <a:gd name="connsiteX1" fmla="*/ 4516706 w 5147127"/>
              <a:gd name="connsiteY1" fmla="*/ 850916 h 5315818"/>
              <a:gd name="connsiteX2" fmla="*/ 5147127 w 5147127"/>
              <a:gd name="connsiteY2" fmla="*/ 2468453 h 5315818"/>
              <a:gd name="connsiteX3" fmla="*/ 4637387 w 5147127"/>
              <a:gd name="connsiteY3" fmla="*/ 4178718 h 5315818"/>
              <a:gd name="connsiteX4" fmla="*/ 3394824 w 5147127"/>
              <a:gd name="connsiteY4" fmla="*/ 5203845 h 5315818"/>
              <a:gd name="connsiteX5" fmla="*/ 1398069 w 5147127"/>
              <a:gd name="connsiteY5" fmla="*/ 5063745 h 5315818"/>
              <a:gd name="connsiteX6" fmla="*/ 18433 w 5147127"/>
              <a:gd name="connsiteY6" fmla="*/ 3218784 h 5315818"/>
              <a:gd name="connsiteX7" fmla="*/ 891833 w 5147127"/>
              <a:gd name="connsiteY7" fmla="*/ 691187 h 5315818"/>
              <a:gd name="connsiteX8" fmla="*/ 2647423 w 5147127"/>
              <a:gd name="connsiteY8" fmla="*/ 368 h 5315818"/>
              <a:gd name="connsiteX0" fmla="*/ 2737017 w 5147522"/>
              <a:gd name="connsiteY0" fmla="*/ 284 h 5427044"/>
              <a:gd name="connsiteX1" fmla="*/ 4517101 w 5147522"/>
              <a:gd name="connsiteY1" fmla="*/ 962142 h 5427044"/>
              <a:gd name="connsiteX2" fmla="*/ 5147522 w 5147522"/>
              <a:gd name="connsiteY2" fmla="*/ 2579679 h 5427044"/>
              <a:gd name="connsiteX3" fmla="*/ 4637782 w 5147522"/>
              <a:gd name="connsiteY3" fmla="*/ 4289944 h 5427044"/>
              <a:gd name="connsiteX4" fmla="*/ 3395219 w 5147522"/>
              <a:gd name="connsiteY4" fmla="*/ 5315071 h 5427044"/>
              <a:gd name="connsiteX5" fmla="*/ 1398464 w 5147522"/>
              <a:gd name="connsiteY5" fmla="*/ 5174971 h 5427044"/>
              <a:gd name="connsiteX6" fmla="*/ 18828 w 5147522"/>
              <a:gd name="connsiteY6" fmla="*/ 3330010 h 5427044"/>
              <a:gd name="connsiteX7" fmla="*/ 892228 w 5147522"/>
              <a:gd name="connsiteY7" fmla="*/ 802413 h 5427044"/>
              <a:gd name="connsiteX8" fmla="*/ 2737017 w 5147522"/>
              <a:gd name="connsiteY8" fmla="*/ 284 h 5427044"/>
              <a:gd name="connsiteX0" fmla="*/ 2737017 w 5230100"/>
              <a:gd name="connsiteY0" fmla="*/ 284 h 5427044"/>
              <a:gd name="connsiteX1" fmla="*/ 4517101 w 5230100"/>
              <a:gd name="connsiteY1" fmla="*/ 962142 h 5427044"/>
              <a:gd name="connsiteX2" fmla="*/ 5230100 w 5230100"/>
              <a:gd name="connsiteY2" fmla="*/ 2554935 h 5427044"/>
              <a:gd name="connsiteX3" fmla="*/ 4637782 w 5230100"/>
              <a:gd name="connsiteY3" fmla="*/ 4289944 h 5427044"/>
              <a:gd name="connsiteX4" fmla="*/ 3395219 w 5230100"/>
              <a:gd name="connsiteY4" fmla="*/ 5315071 h 5427044"/>
              <a:gd name="connsiteX5" fmla="*/ 1398464 w 5230100"/>
              <a:gd name="connsiteY5" fmla="*/ 5174971 h 5427044"/>
              <a:gd name="connsiteX6" fmla="*/ 18828 w 5230100"/>
              <a:gd name="connsiteY6" fmla="*/ 3330010 h 5427044"/>
              <a:gd name="connsiteX7" fmla="*/ 892228 w 5230100"/>
              <a:gd name="connsiteY7" fmla="*/ 802413 h 5427044"/>
              <a:gd name="connsiteX8" fmla="*/ 2737017 w 5230100"/>
              <a:gd name="connsiteY8" fmla="*/ 284 h 542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0100" h="5427044">
                <a:moveTo>
                  <a:pt x="2737017" y="284"/>
                </a:moveTo>
                <a:cubicBezTo>
                  <a:pt x="3054234" y="-13285"/>
                  <a:pt x="3941595" y="460124"/>
                  <a:pt x="4517101" y="962142"/>
                </a:cubicBezTo>
                <a:cubicBezTo>
                  <a:pt x="4815579" y="1459013"/>
                  <a:pt x="5171584" y="1973622"/>
                  <a:pt x="5230100" y="2554935"/>
                </a:cubicBezTo>
                <a:cubicBezTo>
                  <a:pt x="5079987" y="3261606"/>
                  <a:pt x="4943595" y="3829921"/>
                  <a:pt x="4637782" y="4289944"/>
                </a:cubicBezTo>
                <a:cubicBezTo>
                  <a:pt x="4331969" y="4749967"/>
                  <a:pt x="3708045" y="5200102"/>
                  <a:pt x="3395219" y="5315071"/>
                </a:cubicBezTo>
                <a:cubicBezTo>
                  <a:pt x="2942375" y="5464449"/>
                  <a:pt x="1961196" y="5505815"/>
                  <a:pt x="1398464" y="5174971"/>
                </a:cubicBezTo>
                <a:cubicBezTo>
                  <a:pt x="835732" y="4844128"/>
                  <a:pt x="130665" y="3959245"/>
                  <a:pt x="18828" y="3330010"/>
                </a:cubicBezTo>
                <a:cubicBezTo>
                  <a:pt x="-108957" y="2652928"/>
                  <a:pt x="439197" y="1357367"/>
                  <a:pt x="892228" y="802413"/>
                </a:cubicBezTo>
                <a:cubicBezTo>
                  <a:pt x="1345260" y="247459"/>
                  <a:pt x="2321559" y="23304"/>
                  <a:pt x="2737017" y="284"/>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ole tekstowe 1">
            <a:extLst>
              <a:ext uri="{FF2B5EF4-FFF2-40B4-BE49-F238E27FC236}">
                <a16:creationId xmlns:a16="http://schemas.microsoft.com/office/drawing/2014/main" id="{586DBD4F-2F3A-0FCE-3F37-F7B55F729762}"/>
              </a:ext>
            </a:extLst>
          </p:cNvPr>
          <p:cNvSpPr txBox="1"/>
          <p:nvPr/>
        </p:nvSpPr>
        <p:spPr>
          <a:xfrm>
            <a:off x="10396497" y="2985247"/>
            <a:ext cx="5140651" cy="273401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a:solidFill>
                  <a:schemeClr val="tx2"/>
                </a:solidFill>
                <a:latin typeface="+mj-lt"/>
                <a:ea typeface="+mj-ea"/>
                <a:cs typeface="+mj-cs"/>
              </a:rPr>
              <a:t>Techniki uwalniania emocji </a:t>
            </a:r>
          </a:p>
        </p:txBody>
      </p:sp>
    </p:spTree>
    <p:extLst>
      <p:ext uri="{BB962C8B-B14F-4D97-AF65-F5344CB8AC3E}">
        <p14:creationId xmlns:p14="http://schemas.microsoft.com/office/powerpoint/2010/main" val="599311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Labirynt z żywopłotu">
            <a:extLst>
              <a:ext uri="{FF2B5EF4-FFF2-40B4-BE49-F238E27FC236}">
                <a16:creationId xmlns:a16="http://schemas.microsoft.com/office/drawing/2014/main" id="{CECF7D0F-1A01-316B-98B3-28A4E546B522}"/>
              </a:ext>
            </a:extLst>
          </p:cNvPr>
          <p:cNvPicPr>
            <a:picLocks noChangeAspect="1"/>
          </p:cNvPicPr>
          <p:nvPr/>
        </p:nvPicPr>
        <p:blipFill rotWithShape="1">
          <a:blip r:embed="rId2"/>
          <a:srcRect l="19829" r="6742"/>
          <a:stretch/>
        </p:blipFill>
        <p:spPr>
          <a:xfrm>
            <a:off x="-14829" y="10"/>
            <a:ext cx="11358907" cy="10286990"/>
          </a:xfrm>
          <a:prstGeom prst="rect">
            <a:avLst/>
          </a:prstGeom>
        </p:spPr>
      </p:pic>
      <p:cxnSp>
        <p:nvCxnSpPr>
          <p:cNvPr id="10" name="Straight Connector 9">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299085" y="1306719"/>
            <a:ext cx="110540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pole tekstowe 3">
            <a:extLst>
              <a:ext uri="{FF2B5EF4-FFF2-40B4-BE49-F238E27FC236}">
                <a16:creationId xmlns:a16="http://schemas.microsoft.com/office/drawing/2014/main" id="{C70BAB7A-B30A-FF2E-DB0F-302F9BB0DD75}"/>
              </a:ext>
            </a:extLst>
          </p:cNvPr>
          <p:cNvSpPr txBox="1"/>
          <p:nvPr/>
        </p:nvSpPr>
        <p:spPr>
          <a:xfrm>
            <a:off x="12230100" y="3815046"/>
            <a:ext cx="5151270" cy="5398528"/>
          </a:xfrm>
          <a:prstGeom prst="rect">
            <a:avLst/>
          </a:prstGeom>
        </p:spPr>
        <p:txBody>
          <a:bodyPr vert="horz" lIns="91440" tIns="45720" rIns="91440" bIns="45720" rtlCol="0">
            <a:normAutofit/>
          </a:bodyPr>
          <a:lstStyle/>
          <a:p>
            <a:pPr indent="-228600">
              <a:lnSpc>
                <a:spcPct val="150000"/>
              </a:lnSpc>
              <a:spcAft>
                <a:spcPts val="600"/>
              </a:spcAft>
              <a:buFont typeface="Arial" panose="020B0604020202020204" pitchFamily="34" charset="0"/>
              <a:buChar char="•"/>
            </a:pPr>
            <a:r>
              <a:rPr lang="en-US" sz="3000" b="0" i="0" dirty="0" err="1">
                <a:effectLst/>
              </a:rPr>
              <a:t>Technika</a:t>
            </a:r>
            <a:r>
              <a:rPr lang="en-US" sz="3000" b="0" i="0" dirty="0">
                <a:effectLst/>
              </a:rPr>
              <a:t> </a:t>
            </a:r>
            <a:r>
              <a:rPr lang="en-US" sz="3000" b="0" i="0" dirty="0" err="1">
                <a:effectLst/>
              </a:rPr>
              <a:t>Sedony</a:t>
            </a:r>
            <a:r>
              <a:rPr lang="en-US" sz="3000" b="0" i="0" dirty="0">
                <a:effectLst/>
              </a:rPr>
              <a:t> jest </a:t>
            </a:r>
            <a:r>
              <a:rPr lang="en-US" sz="3000" b="0" i="0" dirty="0" err="1">
                <a:effectLst/>
              </a:rPr>
              <a:t>metodą</a:t>
            </a:r>
            <a:r>
              <a:rPr lang="en-US" sz="3000" b="0" i="0" dirty="0">
                <a:effectLst/>
              </a:rPr>
              <a:t> </a:t>
            </a:r>
            <a:r>
              <a:rPr lang="en-US" sz="3000" b="0" i="0" dirty="0" err="1">
                <a:effectLst/>
              </a:rPr>
              <a:t>uwalniania</a:t>
            </a:r>
            <a:r>
              <a:rPr lang="en-US" sz="3000" b="0" i="0" dirty="0">
                <a:effectLst/>
              </a:rPr>
              <a:t> </a:t>
            </a:r>
            <a:r>
              <a:rPr lang="en-US" sz="3000" b="0" i="0" dirty="0" err="1">
                <a:effectLst/>
              </a:rPr>
              <a:t>emocji</a:t>
            </a:r>
            <a:r>
              <a:rPr lang="en-US" sz="3000" b="0" i="0" dirty="0">
                <a:effectLst/>
              </a:rPr>
              <a:t>, </a:t>
            </a:r>
            <a:r>
              <a:rPr lang="en-US" sz="3000" b="0" i="0" dirty="0" err="1">
                <a:effectLst/>
              </a:rPr>
              <a:t>która</a:t>
            </a:r>
            <a:r>
              <a:rPr lang="en-US" sz="3000" b="0" i="0" dirty="0">
                <a:effectLst/>
              </a:rPr>
              <a:t> </a:t>
            </a:r>
            <a:r>
              <a:rPr lang="en-US" sz="3000" b="0" i="0" dirty="0" err="1">
                <a:effectLst/>
              </a:rPr>
              <a:t>polega</a:t>
            </a:r>
            <a:r>
              <a:rPr lang="en-US" sz="3000" b="0" i="0" dirty="0">
                <a:effectLst/>
              </a:rPr>
              <a:t> </a:t>
            </a:r>
            <a:r>
              <a:rPr lang="en-US" sz="3000" b="0" i="0" dirty="0" err="1">
                <a:effectLst/>
              </a:rPr>
              <a:t>na</a:t>
            </a:r>
            <a:r>
              <a:rPr lang="en-US" sz="3000" b="0" i="0" dirty="0">
                <a:effectLst/>
              </a:rPr>
              <a:t> </a:t>
            </a:r>
            <a:r>
              <a:rPr lang="en-US" sz="3000" b="0" i="0" dirty="0" err="1">
                <a:effectLst/>
              </a:rPr>
              <a:t>zadawaniu</a:t>
            </a:r>
            <a:r>
              <a:rPr lang="en-US" sz="3000" b="0" i="0" dirty="0">
                <a:effectLst/>
              </a:rPr>
              <a:t> </a:t>
            </a:r>
            <a:r>
              <a:rPr lang="en-US" sz="3000" b="0" i="0" dirty="0" err="1">
                <a:effectLst/>
              </a:rPr>
              <a:t>sobie</a:t>
            </a:r>
            <a:r>
              <a:rPr lang="en-US" sz="3000" b="0" i="0" dirty="0">
                <a:effectLst/>
              </a:rPr>
              <a:t> </a:t>
            </a:r>
            <a:r>
              <a:rPr lang="en-US" sz="3000" b="0" i="0" dirty="0" err="1">
                <a:effectLst/>
              </a:rPr>
              <a:t>czterech</a:t>
            </a:r>
            <a:r>
              <a:rPr lang="en-US" sz="3000" b="0" i="0" dirty="0">
                <a:effectLst/>
              </a:rPr>
              <a:t> </a:t>
            </a:r>
            <a:r>
              <a:rPr lang="en-US" sz="3000" b="0" i="0" dirty="0" err="1">
                <a:effectLst/>
              </a:rPr>
              <a:t>prostych</a:t>
            </a:r>
            <a:r>
              <a:rPr lang="en-US" sz="3000" b="0" i="0" dirty="0">
                <a:effectLst/>
              </a:rPr>
              <a:t> </a:t>
            </a:r>
            <a:r>
              <a:rPr lang="en-US" sz="3000" b="0" i="0" dirty="0" err="1">
                <a:effectLst/>
              </a:rPr>
              <a:t>pytań</a:t>
            </a:r>
            <a:r>
              <a:rPr lang="en-US" sz="3000" b="0" i="0" dirty="0">
                <a:effectLst/>
              </a:rPr>
              <a:t>, </a:t>
            </a:r>
            <a:r>
              <a:rPr lang="en-US" sz="3000" b="0" i="0" dirty="0" err="1">
                <a:effectLst/>
              </a:rPr>
              <a:t>które</a:t>
            </a:r>
            <a:r>
              <a:rPr lang="en-US" sz="3000" b="0" i="0" dirty="0">
                <a:effectLst/>
              </a:rPr>
              <a:t> </a:t>
            </a:r>
            <a:r>
              <a:rPr lang="en-US" sz="3000" b="0" i="0" dirty="0" err="1">
                <a:effectLst/>
              </a:rPr>
              <a:t>mają</a:t>
            </a:r>
            <a:r>
              <a:rPr lang="en-US" sz="3000" b="0" i="0" dirty="0">
                <a:effectLst/>
              </a:rPr>
              <a:t> </a:t>
            </a:r>
            <a:r>
              <a:rPr lang="en-US" sz="3000" b="0" i="0" dirty="0" err="1">
                <a:effectLst/>
              </a:rPr>
              <a:t>na</a:t>
            </a:r>
            <a:r>
              <a:rPr lang="en-US" sz="3000" b="0" i="0" dirty="0">
                <a:effectLst/>
              </a:rPr>
              <a:t> </a:t>
            </a:r>
            <a:r>
              <a:rPr lang="en-US" sz="3000" b="0" i="0" dirty="0" err="1">
                <a:effectLst/>
              </a:rPr>
              <a:t>celu</a:t>
            </a:r>
            <a:r>
              <a:rPr lang="en-US" sz="3000" b="0" i="0" dirty="0">
                <a:effectLst/>
              </a:rPr>
              <a:t> </a:t>
            </a:r>
            <a:r>
              <a:rPr lang="en-US" sz="3000" b="0" i="0" dirty="0" err="1">
                <a:effectLst/>
              </a:rPr>
              <a:t>zmniejszyć</a:t>
            </a:r>
            <a:r>
              <a:rPr lang="en-US" sz="3000" b="0" i="0" dirty="0">
                <a:effectLst/>
              </a:rPr>
              <a:t> </a:t>
            </a:r>
            <a:r>
              <a:rPr lang="en-US" sz="3000" b="0" i="0" dirty="0" err="1">
                <a:effectLst/>
              </a:rPr>
              <a:t>lub</a:t>
            </a:r>
            <a:r>
              <a:rPr lang="en-US" sz="3000" b="0" i="0" dirty="0">
                <a:effectLst/>
              </a:rPr>
              <a:t> </a:t>
            </a:r>
            <a:r>
              <a:rPr lang="en-US" sz="3000" b="0" i="0" dirty="0" err="1">
                <a:effectLst/>
              </a:rPr>
              <a:t>zlikwidować</a:t>
            </a:r>
            <a:r>
              <a:rPr lang="en-US" sz="3000" b="0" i="0" dirty="0">
                <a:effectLst/>
              </a:rPr>
              <a:t> </a:t>
            </a:r>
            <a:r>
              <a:rPr lang="en-US" sz="3000" b="0" i="0" dirty="0" err="1">
                <a:effectLst/>
              </a:rPr>
              <a:t>negatywne</a:t>
            </a:r>
            <a:r>
              <a:rPr lang="en-US" sz="3000" b="0" i="0" dirty="0">
                <a:effectLst/>
              </a:rPr>
              <a:t> </a:t>
            </a:r>
            <a:r>
              <a:rPr lang="en-US" sz="3000" b="0" i="0" dirty="0" err="1">
                <a:effectLst/>
              </a:rPr>
              <a:t>uczucia</a:t>
            </a:r>
            <a:r>
              <a:rPr lang="en-US" sz="3000" b="0" i="0" dirty="0">
                <a:effectLst/>
              </a:rPr>
              <a:t>, </a:t>
            </a:r>
            <a:r>
              <a:rPr lang="en-US" sz="3000" b="0" i="0" dirty="0" err="1">
                <a:effectLst/>
              </a:rPr>
              <a:t>takie</a:t>
            </a:r>
            <a:r>
              <a:rPr lang="en-US" sz="3000" b="0" i="0" dirty="0">
                <a:effectLst/>
              </a:rPr>
              <a:t> jak </a:t>
            </a:r>
            <a:r>
              <a:rPr lang="en-US" sz="3000" b="0" i="0" dirty="0" err="1">
                <a:effectLst/>
              </a:rPr>
              <a:t>gniew</a:t>
            </a:r>
            <a:r>
              <a:rPr lang="en-US" sz="3000" b="0" i="0" dirty="0">
                <a:effectLst/>
              </a:rPr>
              <a:t>, </a:t>
            </a:r>
            <a:r>
              <a:rPr lang="en-US" sz="3000" b="0" i="0" dirty="0" err="1">
                <a:effectLst/>
              </a:rPr>
              <a:t>lęk</a:t>
            </a:r>
            <a:r>
              <a:rPr lang="en-US" sz="3000" b="0" i="0" dirty="0">
                <a:effectLst/>
              </a:rPr>
              <a:t>, </a:t>
            </a:r>
            <a:r>
              <a:rPr lang="en-US" sz="3000" b="0" i="0" dirty="0" err="1">
                <a:effectLst/>
              </a:rPr>
              <a:t>smutek</a:t>
            </a:r>
            <a:r>
              <a:rPr lang="en-US" sz="3000" b="0" i="0" dirty="0">
                <a:effectLst/>
              </a:rPr>
              <a:t> </a:t>
            </a:r>
            <a:r>
              <a:rPr lang="en-US" sz="3000" b="0" i="0" dirty="0" err="1">
                <a:effectLst/>
              </a:rPr>
              <a:t>czy</a:t>
            </a:r>
            <a:r>
              <a:rPr lang="en-US" sz="3000" b="0" i="0" dirty="0">
                <a:effectLst/>
              </a:rPr>
              <a:t> </a:t>
            </a:r>
            <a:r>
              <a:rPr lang="en-US" sz="3000" b="0" i="0" dirty="0" err="1">
                <a:effectLst/>
              </a:rPr>
              <a:t>stres</a:t>
            </a:r>
            <a:r>
              <a:rPr lang="en-US" sz="3000" b="0" i="0" dirty="0">
                <a:effectLst/>
              </a:rPr>
              <a:t>.</a:t>
            </a:r>
            <a:endParaRPr lang="en-US" sz="3000" dirty="0"/>
          </a:p>
        </p:txBody>
      </p:sp>
    </p:spTree>
    <p:extLst>
      <p:ext uri="{BB962C8B-B14F-4D97-AF65-F5344CB8AC3E}">
        <p14:creationId xmlns:p14="http://schemas.microsoft.com/office/powerpoint/2010/main" val="3629466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10650BA-D090-4A23-98E3-B48BBAEA9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542"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Roślina rosnąca w pękniętym betonie">
            <a:extLst>
              <a:ext uri="{FF2B5EF4-FFF2-40B4-BE49-F238E27FC236}">
                <a16:creationId xmlns:a16="http://schemas.microsoft.com/office/drawing/2014/main" id="{D62D7E6D-BCFB-6A35-B2F6-DD386C2ADF68}"/>
              </a:ext>
            </a:extLst>
          </p:cNvPr>
          <p:cNvPicPr>
            <a:picLocks noChangeAspect="1"/>
          </p:cNvPicPr>
          <p:nvPr/>
        </p:nvPicPr>
        <p:blipFill rotWithShape="1">
          <a:blip r:embed="rId2"/>
          <a:srcRect l="12201" r="30835" b="-1"/>
          <a:stretch/>
        </p:blipFill>
        <p:spPr>
          <a:xfrm>
            <a:off x="-131029" y="3013759"/>
            <a:ext cx="5882123" cy="6892684"/>
          </a:xfrm>
          <a:prstGeom prst="rect">
            <a:avLst/>
          </a:prstGeom>
        </p:spPr>
      </p:pic>
      <p:grpSp>
        <p:nvGrpSpPr>
          <p:cNvPr id="26" name="Group 25">
            <a:extLst>
              <a:ext uri="{FF2B5EF4-FFF2-40B4-BE49-F238E27FC236}">
                <a16:creationId xmlns:a16="http://schemas.microsoft.com/office/drawing/2014/main" id="{FFB939B9-73CE-4644-87BB-72AEBF0011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90" y="-9837"/>
            <a:ext cx="9382247" cy="10312148"/>
            <a:chOff x="-9149" y="3725"/>
            <a:chExt cx="6254832" cy="6887203"/>
          </a:xfrm>
        </p:grpSpPr>
        <p:sp>
          <p:nvSpPr>
            <p:cNvPr id="27" name="Freeform: Shape 26">
              <a:extLst>
                <a:ext uri="{FF2B5EF4-FFF2-40B4-BE49-F238E27FC236}">
                  <a16:creationId xmlns:a16="http://schemas.microsoft.com/office/drawing/2014/main" id="{15F2A0CF-7879-4629-AC2B-4069D77A3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8645"/>
              <a:ext cx="5933139" cy="6387893"/>
            </a:xfrm>
            <a:custGeom>
              <a:avLst/>
              <a:gdLst>
                <a:gd name="connsiteX0" fmla="*/ 5852909 w 5933139"/>
                <a:gd name="connsiteY0" fmla="*/ 2469528 h 6335678"/>
                <a:gd name="connsiteX1" fmla="*/ 5830799 w 5933139"/>
                <a:gd name="connsiteY1" fmla="*/ 2394015 h 6335678"/>
                <a:gd name="connsiteX2" fmla="*/ 5805878 w 5933139"/>
                <a:gd name="connsiteY2" fmla="*/ 2319439 h 6335678"/>
                <a:gd name="connsiteX3" fmla="*/ 5778708 w 5933139"/>
                <a:gd name="connsiteY3" fmla="*/ 2245800 h 6335678"/>
                <a:gd name="connsiteX4" fmla="*/ 5652978 w 5933139"/>
                <a:gd name="connsiteY4" fmla="*/ 1959675 h 6335678"/>
                <a:gd name="connsiteX5" fmla="*/ 5327691 w 5933139"/>
                <a:gd name="connsiteY5" fmla="*/ 1432958 h 6335678"/>
                <a:gd name="connsiteX6" fmla="*/ 4921458 w 5933139"/>
                <a:gd name="connsiteY6" fmla="*/ 973322 h 6335678"/>
                <a:gd name="connsiteX7" fmla="*/ 4450018 w 5933139"/>
                <a:gd name="connsiteY7" fmla="*/ 586764 h 6335678"/>
                <a:gd name="connsiteX8" fmla="*/ 4193311 w 5933139"/>
                <a:gd name="connsiteY8" fmla="*/ 423558 h 6335678"/>
                <a:gd name="connsiteX9" fmla="*/ 3924237 w 5933139"/>
                <a:gd name="connsiteY9" fmla="*/ 281901 h 6335678"/>
                <a:gd name="connsiteX10" fmla="*/ 3352175 w 5933139"/>
                <a:gd name="connsiteY10" fmla="*/ 75786 h 6335678"/>
                <a:gd name="connsiteX11" fmla="*/ 3051997 w 5933139"/>
                <a:gd name="connsiteY11" fmla="*/ 19011 h 6335678"/>
                <a:gd name="connsiteX12" fmla="*/ 2745823 w 5933139"/>
                <a:gd name="connsiteY12" fmla="*/ 86 h 6335678"/>
                <a:gd name="connsiteX13" fmla="*/ 2141720 w 5933139"/>
                <a:gd name="connsiteY13" fmla="*/ 55550 h 6335678"/>
                <a:gd name="connsiteX14" fmla="*/ 1551295 w 5933139"/>
                <a:gd name="connsiteY14" fmla="*/ 216319 h 6335678"/>
                <a:gd name="connsiteX15" fmla="*/ 1001718 w 5933139"/>
                <a:gd name="connsiteY15" fmla="*/ 498134 h 6335678"/>
                <a:gd name="connsiteX16" fmla="*/ 754755 w 5933139"/>
                <a:gd name="connsiteY16" fmla="*/ 685886 h 6335678"/>
                <a:gd name="connsiteX17" fmla="*/ 533462 w 5933139"/>
                <a:gd name="connsiteY17" fmla="*/ 903056 h 6335678"/>
                <a:gd name="connsiteX18" fmla="*/ 0 w 5933139"/>
                <a:gd name="connsiteY18" fmla="*/ 1646568 h 6335678"/>
                <a:gd name="connsiteX19" fmla="*/ 0 w 5933139"/>
                <a:gd name="connsiteY19" fmla="*/ 4709059 h 6335678"/>
                <a:gd name="connsiteX20" fmla="*/ 120671 w 5933139"/>
                <a:gd name="connsiteY20" fmla="*/ 4907491 h 6335678"/>
                <a:gd name="connsiteX21" fmla="*/ 507979 w 5933139"/>
                <a:gd name="connsiteY21" fmla="*/ 5384178 h 6335678"/>
                <a:gd name="connsiteX22" fmla="*/ 972112 w 5933139"/>
                <a:gd name="connsiteY22" fmla="*/ 5778607 h 6335678"/>
                <a:gd name="connsiteX23" fmla="*/ 1229943 w 5933139"/>
                <a:gd name="connsiteY23" fmla="*/ 5939939 h 6335678"/>
                <a:gd name="connsiteX24" fmla="*/ 1502389 w 5933139"/>
                <a:gd name="connsiteY24" fmla="*/ 6073913 h 6335678"/>
                <a:gd name="connsiteX25" fmla="*/ 2673870 w 5933139"/>
                <a:gd name="connsiteY25" fmla="*/ 6333993 h 6335678"/>
                <a:gd name="connsiteX26" fmla="*/ 2749196 w 5933139"/>
                <a:gd name="connsiteY26" fmla="*/ 6335679 h 6335678"/>
                <a:gd name="connsiteX27" fmla="*/ 2787983 w 5933139"/>
                <a:gd name="connsiteY27" fmla="*/ 6335492 h 6335678"/>
                <a:gd name="connsiteX28" fmla="*/ 2826770 w 5933139"/>
                <a:gd name="connsiteY28" fmla="*/ 6334368 h 6335678"/>
                <a:gd name="connsiteX29" fmla="*/ 2981918 w 5933139"/>
                <a:gd name="connsiteY29" fmla="*/ 6319939 h 6335678"/>
                <a:gd name="connsiteX30" fmla="*/ 3285282 w 5933139"/>
                <a:gd name="connsiteY30" fmla="*/ 6241803 h 6335678"/>
                <a:gd name="connsiteX31" fmla="*/ 3566347 w 5933139"/>
                <a:gd name="connsiteY31" fmla="*/ 6104831 h 6335678"/>
                <a:gd name="connsiteX32" fmla="*/ 3818369 w 5933139"/>
                <a:gd name="connsiteY32" fmla="*/ 5926823 h 6335678"/>
                <a:gd name="connsiteX33" fmla="*/ 4044908 w 5933139"/>
                <a:gd name="connsiteY33" fmla="*/ 5726329 h 6335678"/>
                <a:gd name="connsiteX34" fmla="*/ 4151151 w 5933139"/>
                <a:gd name="connsiteY34" fmla="*/ 5622147 h 6335678"/>
                <a:gd name="connsiteX35" fmla="*/ 4253834 w 5933139"/>
                <a:gd name="connsiteY35" fmla="*/ 5516841 h 6335678"/>
                <a:gd name="connsiteX36" fmla="*/ 4452453 w 5933139"/>
                <a:gd name="connsiteY36" fmla="*/ 5306979 h 6335678"/>
                <a:gd name="connsiteX37" fmla="*/ 4548578 w 5933139"/>
                <a:gd name="connsiteY37" fmla="*/ 5202797 h 6335678"/>
                <a:gd name="connsiteX38" fmla="*/ 4596546 w 5933139"/>
                <a:gd name="connsiteY38" fmla="*/ 5151456 h 6335678"/>
                <a:gd name="connsiteX39" fmla="*/ 4643016 w 5933139"/>
                <a:gd name="connsiteY39" fmla="*/ 5103300 h 6335678"/>
                <a:gd name="connsiteX40" fmla="*/ 4739515 w 5933139"/>
                <a:gd name="connsiteY40" fmla="*/ 5013172 h 6335678"/>
                <a:gd name="connsiteX41" fmla="*/ 4842198 w 5933139"/>
                <a:gd name="connsiteY41" fmla="*/ 4930164 h 6335678"/>
                <a:gd name="connsiteX42" fmla="*/ 5071360 w 5933139"/>
                <a:gd name="connsiteY42" fmla="*/ 4780449 h 6335678"/>
                <a:gd name="connsiteX43" fmla="*/ 5332001 w 5933139"/>
                <a:gd name="connsiteY43" fmla="*/ 4615932 h 6335678"/>
                <a:gd name="connsiteX44" fmla="*/ 5397396 w 5933139"/>
                <a:gd name="connsiteY44" fmla="*/ 4563655 h 6335678"/>
                <a:gd name="connsiteX45" fmla="*/ 5459417 w 5933139"/>
                <a:gd name="connsiteY45" fmla="*/ 4505380 h 6335678"/>
                <a:gd name="connsiteX46" fmla="*/ 5567159 w 5933139"/>
                <a:gd name="connsiteY46" fmla="*/ 4374029 h 6335678"/>
                <a:gd name="connsiteX47" fmla="*/ 5651292 w 5933139"/>
                <a:gd name="connsiteY47" fmla="*/ 4231810 h 6335678"/>
                <a:gd name="connsiteX48" fmla="*/ 5716686 w 5933139"/>
                <a:gd name="connsiteY48" fmla="*/ 4085655 h 6335678"/>
                <a:gd name="connsiteX49" fmla="*/ 5820681 w 5933139"/>
                <a:gd name="connsiteY49" fmla="*/ 3791848 h 6335678"/>
                <a:gd name="connsiteX50" fmla="*/ 5898629 w 5933139"/>
                <a:gd name="connsiteY50" fmla="*/ 3487922 h 6335678"/>
                <a:gd name="connsiteX51" fmla="*/ 5932170 w 5933139"/>
                <a:gd name="connsiteY51" fmla="*/ 3174066 h 6335678"/>
                <a:gd name="connsiteX52" fmla="*/ 5872209 w 5933139"/>
                <a:gd name="connsiteY52" fmla="*/ 2545978 h 6335678"/>
                <a:gd name="connsiteX53" fmla="*/ 5852909 w 5933139"/>
                <a:gd name="connsiteY53" fmla="*/ 2469528 h 6335678"/>
                <a:gd name="connsiteX54" fmla="*/ 5507386 w 5933139"/>
                <a:gd name="connsiteY54" fmla="*/ 3724580 h 6335678"/>
                <a:gd name="connsiteX55" fmla="*/ 5453609 w 5933139"/>
                <a:gd name="connsiteY55" fmla="*/ 3989906 h 6335678"/>
                <a:gd name="connsiteX56" fmla="*/ 5344181 w 5933139"/>
                <a:gd name="connsiteY56" fmla="*/ 4220380 h 6335678"/>
                <a:gd name="connsiteX57" fmla="*/ 5171419 w 5933139"/>
                <a:gd name="connsiteY57" fmla="*/ 4388644 h 6335678"/>
                <a:gd name="connsiteX58" fmla="*/ 5057868 w 5933139"/>
                <a:gd name="connsiteY58" fmla="*/ 4453851 h 6335678"/>
                <a:gd name="connsiteX59" fmla="*/ 4930265 w 5933139"/>
                <a:gd name="connsiteY59" fmla="*/ 4516810 h 6335678"/>
                <a:gd name="connsiteX60" fmla="*/ 4660067 w 5933139"/>
                <a:gd name="connsiteY60" fmla="*/ 4664276 h 6335678"/>
                <a:gd name="connsiteX61" fmla="*/ 4408794 w 5933139"/>
                <a:gd name="connsiteY61" fmla="*/ 4857836 h 6335678"/>
                <a:gd name="connsiteX62" fmla="*/ 4352207 w 5933139"/>
                <a:gd name="connsiteY62" fmla="*/ 4911988 h 6335678"/>
                <a:gd name="connsiteX63" fmla="*/ 4299366 w 5933139"/>
                <a:gd name="connsiteY63" fmla="*/ 4965390 h 6335678"/>
                <a:gd name="connsiteX64" fmla="*/ 4197621 w 5933139"/>
                <a:gd name="connsiteY64" fmla="*/ 5074257 h 6335678"/>
                <a:gd name="connsiteX65" fmla="*/ 4008744 w 5933139"/>
                <a:gd name="connsiteY65" fmla="*/ 5297985 h 6335678"/>
                <a:gd name="connsiteX66" fmla="*/ 3917304 w 5933139"/>
                <a:gd name="connsiteY66" fmla="*/ 5409100 h 6335678"/>
                <a:gd name="connsiteX67" fmla="*/ 3826052 w 5933139"/>
                <a:gd name="connsiteY67" fmla="*/ 5518153 h 6335678"/>
                <a:gd name="connsiteX68" fmla="*/ 3637925 w 5933139"/>
                <a:gd name="connsiteY68" fmla="*/ 5725017 h 6335678"/>
                <a:gd name="connsiteX69" fmla="*/ 3433497 w 5933139"/>
                <a:gd name="connsiteY69" fmla="*/ 5906586 h 6335678"/>
                <a:gd name="connsiteX70" fmla="*/ 3204522 w 5933139"/>
                <a:gd name="connsiteY70" fmla="*/ 6046744 h 6335678"/>
                <a:gd name="connsiteX71" fmla="*/ 2950439 w 5933139"/>
                <a:gd name="connsiteY71" fmla="*/ 6129190 h 6335678"/>
                <a:gd name="connsiteX72" fmla="*/ 2816839 w 5933139"/>
                <a:gd name="connsiteY72" fmla="*/ 6146428 h 6335678"/>
                <a:gd name="connsiteX73" fmla="*/ 2749009 w 5933139"/>
                <a:gd name="connsiteY73" fmla="*/ 6149051 h 6335678"/>
                <a:gd name="connsiteX74" fmla="*/ 2678930 w 5933139"/>
                <a:gd name="connsiteY74" fmla="*/ 6148677 h 6335678"/>
                <a:gd name="connsiteX75" fmla="*/ 2125793 w 5933139"/>
                <a:gd name="connsiteY75" fmla="*/ 6065481 h 6335678"/>
                <a:gd name="connsiteX76" fmla="*/ 1610506 w 5933139"/>
                <a:gd name="connsiteY76" fmla="*/ 5851310 h 6335678"/>
                <a:gd name="connsiteX77" fmla="*/ 1373099 w 5933139"/>
                <a:gd name="connsiteY77" fmla="*/ 5706279 h 6335678"/>
                <a:gd name="connsiteX78" fmla="*/ 1315949 w 5933139"/>
                <a:gd name="connsiteY78" fmla="*/ 5666743 h 6335678"/>
                <a:gd name="connsiteX79" fmla="*/ 1259923 w 5933139"/>
                <a:gd name="connsiteY79" fmla="*/ 5625894 h 6335678"/>
                <a:gd name="connsiteX80" fmla="*/ 1204647 w 5933139"/>
                <a:gd name="connsiteY80" fmla="*/ 5583922 h 6335678"/>
                <a:gd name="connsiteX81" fmla="*/ 1150308 w 5933139"/>
                <a:gd name="connsiteY81" fmla="*/ 5540826 h 6335678"/>
                <a:gd name="connsiteX82" fmla="*/ 751569 w 5933139"/>
                <a:gd name="connsiteY82" fmla="*/ 5158015 h 6335678"/>
                <a:gd name="connsiteX83" fmla="*/ 663315 w 5933139"/>
                <a:gd name="connsiteY83" fmla="*/ 5052146 h 6335678"/>
                <a:gd name="connsiteX84" fmla="*/ 580869 w 5933139"/>
                <a:gd name="connsiteY84" fmla="*/ 4942718 h 6335678"/>
                <a:gd name="connsiteX85" fmla="*/ 432279 w 5933139"/>
                <a:gd name="connsiteY85" fmla="*/ 4713369 h 6335678"/>
                <a:gd name="connsiteX86" fmla="*/ 205553 w 5933139"/>
                <a:gd name="connsiteY86" fmla="*/ 4219443 h 6335678"/>
                <a:gd name="connsiteX87" fmla="*/ 79448 w 5933139"/>
                <a:gd name="connsiteY87" fmla="*/ 3693850 h 6335678"/>
                <a:gd name="connsiteX88" fmla="*/ 53590 w 5933139"/>
                <a:gd name="connsiteY88" fmla="*/ 3425339 h 6335678"/>
                <a:gd name="connsiteX89" fmla="*/ 49655 w 5933139"/>
                <a:gd name="connsiteY89" fmla="*/ 3155890 h 6335678"/>
                <a:gd name="connsiteX90" fmla="*/ 67830 w 5933139"/>
                <a:gd name="connsiteY90" fmla="*/ 2886817 h 6335678"/>
                <a:gd name="connsiteX91" fmla="*/ 108679 w 5933139"/>
                <a:gd name="connsiteY91" fmla="*/ 2619992 h 6335678"/>
                <a:gd name="connsiteX92" fmla="*/ 263077 w 5933139"/>
                <a:gd name="connsiteY92" fmla="*/ 2101520 h 6335678"/>
                <a:gd name="connsiteX93" fmla="*/ 837575 w 5933139"/>
                <a:gd name="connsiteY93" fmla="*/ 1186370 h 6335678"/>
                <a:gd name="connsiteX94" fmla="*/ 1031698 w 5933139"/>
                <a:gd name="connsiteY94" fmla="*/ 996932 h 6335678"/>
                <a:gd name="connsiteX95" fmla="*/ 1236688 w 5933139"/>
                <a:gd name="connsiteY95" fmla="*/ 819298 h 6335678"/>
                <a:gd name="connsiteX96" fmla="*/ 1687143 w 5933139"/>
                <a:gd name="connsiteY96" fmla="*/ 511438 h 6335678"/>
                <a:gd name="connsiteX97" fmla="*/ 2196246 w 5933139"/>
                <a:gd name="connsiteY97" fmla="*/ 300639 h 6335678"/>
                <a:gd name="connsiteX98" fmla="*/ 2745823 w 5933139"/>
                <a:gd name="connsiteY98" fmla="*/ 229248 h 6335678"/>
                <a:gd name="connsiteX99" fmla="*/ 3019206 w 5933139"/>
                <a:gd name="connsiteY99" fmla="*/ 252108 h 6335678"/>
                <a:gd name="connsiteX100" fmla="*/ 3288092 w 5933139"/>
                <a:gd name="connsiteY100" fmla="*/ 313006 h 6335678"/>
                <a:gd name="connsiteX101" fmla="*/ 3548172 w 5933139"/>
                <a:gd name="connsiteY101" fmla="*/ 407069 h 6335678"/>
                <a:gd name="connsiteX102" fmla="*/ 3611505 w 5933139"/>
                <a:gd name="connsiteY102" fmla="*/ 435176 h 6335678"/>
                <a:gd name="connsiteX103" fmla="*/ 3674089 w 5933139"/>
                <a:gd name="connsiteY103" fmla="*/ 464968 h 6335678"/>
                <a:gd name="connsiteX104" fmla="*/ 3735736 w 5933139"/>
                <a:gd name="connsiteY104" fmla="*/ 496823 h 6335678"/>
                <a:gd name="connsiteX105" fmla="*/ 3796634 w 5933139"/>
                <a:gd name="connsiteY105" fmla="*/ 530176 h 6335678"/>
                <a:gd name="connsiteX106" fmla="*/ 4251585 w 5933139"/>
                <a:gd name="connsiteY106" fmla="*/ 847405 h 6335678"/>
                <a:gd name="connsiteX107" fmla="*/ 4644515 w 5933139"/>
                <a:gd name="connsiteY107" fmla="*/ 1236775 h 6335678"/>
                <a:gd name="connsiteX108" fmla="*/ 4816527 w 5933139"/>
                <a:gd name="connsiteY108" fmla="*/ 1451883 h 6335678"/>
                <a:gd name="connsiteX109" fmla="*/ 4970738 w 5933139"/>
                <a:gd name="connsiteY109" fmla="*/ 1678610 h 6335678"/>
                <a:gd name="connsiteX110" fmla="*/ 5223885 w 5933139"/>
                <a:gd name="connsiteY110" fmla="*/ 2159232 h 6335678"/>
                <a:gd name="connsiteX111" fmla="*/ 5395709 w 5933139"/>
                <a:gd name="connsiteY111" fmla="*/ 2666087 h 6335678"/>
                <a:gd name="connsiteX112" fmla="*/ 5458855 w 5933139"/>
                <a:gd name="connsiteY112" fmla="*/ 2924292 h 6335678"/>
                <a:gd name="connsiteX113" fmla="*/ 5499142 w 5933139"/>
                <a:gd name="connsiteY113" fmla="*/ 3186995 h 6335678"/>
                <a:gd name="connsiteX114" fmla="*/ 5516755 w 5933139"/>
                <a:gd name="connsiteY114" fmla="*/ 3454007 h 6335678"/>
                <a:gd name="connsiteX115" fmla="*/ 5507386 w 5933139"/>
                <a:gd name="connsiteY115" fmla="*/ 3724580 h 633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933139" h="6335678">
                  <a:moveTo>
                    <a:pt x="5852909" y="2469528"/>
                  </a:moveTo>
                  <a:lnTo>
                    <a:pt x="5830799" y="2394015"/>
                  </a:lnTo>
                  <a:lnTo>
                    <a:pt x="5805878" y="2319439"/>
                  </a:lnTo>
                  <a:cubicBezTo>
                    <a:pt x="5797446" y="2294705"/>
                    <a:pt x="5787890" y="2270346"/>
                    <a:pt x="5778708" y="2245800"/>
                  </a:cubicBezTo>
                  <a:cubicBezTo>
                    <a:pt x="5740858" y="2148364"/>
                    <a:pt x="5699073" y="2052614"/>
                    <a:pt x="5652978" y="1959675"/>
                  </a:cubicBezTo>
                  <a:cubicBezTo>
                    <a:pt x="5559664" y="1773985"/>
                    <a:pt x="5450986" y="1597663"/>
                    <a:pt x="5327691" y="1432958"/>
                  </a:cubicBezTo>
                  <a:cubicBezTo>
                    <a:pt x="5204960" y="1268067"/>
                    <a:pt x="5068362" y="1114980"/>
                    <a:pt x="4921458" y="973322"/>
                  </a:cubicBezTo>
                  <a:cubicBezTo>
                    <a:pt x="4774742" y="831665"/>
                    <a:pt x="4616408" y="703125"/>
                    <a:pt x="4450018" y="586764"/>
                  </a:cubicBezTo>
                  <a:cubicBezTo>
                    <a:pt x="4366822" y="528489"/>
                    <a:pt x="4281003" y="474337"/>
                    <a:pt x="4193311" y="423558"/>
                  </a:cubicBezTo>
                  <a:cubicBezTo>
                    <a:pt x="4105806" y="372404"/>
                    <a:pt x="4015865" y="325560"/>
                    <a:pt x="3924237" y="281901"/>
                  </a:cubicBezTo>
                  <a:cubicBezTo>
                    <a:pt x="3740983" y="195333"/>
                    <a:pt x="3549483" y="125067"/>
                    <a:pt x="3352175" y="75786"/>
                  </a:cubicBezTo>
                  <a:cubicBezTo>
                    <a:pt x="3253428" y="51240"/>
                    <a:pt x="3153368" y="31565"/>
                    <a:pt x="3051997" y="19011"/>
                  </a:cubicBezTo>
                  <a:cubicBezTo>
                    <a:pt x="2950814" y="5895"/>
                    <a:pt x="2848506" y="-851"/>
                    <a:pt x="2745823" y="86"/>
                  </a:cubicBezTo>
                  <a:cubicBezTo>
                    <a:pt x="2543643" y="1585"/>
                    <a:pt x="2341838" y="20135"/>
                    <a:pt x="2141720" y="55550"/>
                  </a:cubicBezTo>
                  <a:cubicBezTo>
                    <a:pt x="1941976" y="91339"/>
                    <a:pt x="1743356" y="143055"/>
                    <a:pt x="1551295" y="216319"/>
                  </a:cubicBezTo>
                  <a:cubicBezTo>
                    <a:pt x="1359233" y="289396"/>
                    <a:pt x="1173917" y="383459"/>
                    <a:pt x="1001718" y="498134"/>
                  </a:cubicBezTo>
                  <a:cubicBezTo>
                    <a:pt x="915712" y="555659"/>
                    <a:pt x="832141" y="617119"/>
                    <a:pt x="754755" y="685886"/>
                  </a:cubicBezTo>
                  <a:cubicBezTo>
                    <a:pt x="677555" y="754841"/>
                    <a:pt x="604666" y="828293"/>
                    <a:pt x="533462" y="903056"/>
                  </a:cubicBezTo>
                  <a:cubicBezTo>
                    <a:pt x="323413" y="1125660"/>
                    <a:pt x="143906" y="1376370"/>
                    <a:pt x="0" y="1646568"/>
                  </a:cubicBezTo>
                  <a:lnTo>
                    <a:pt x="0" y="4709059"/>
                  </a:lnTo>
                  <a:cubicBezTo>
                    <a:pt x="37850" y="4776702"/>
                    <a:pt x="78136" y="4843033"/>
                    <a:pt x="120671" y="4907491"/>
                  </a:cubicBezTo>
                  <a:cubicBezTo>
                    <a:pt x="234034" y="5078941"/>
                    <a:pt x="365198" y="5239336"/>
                    <a:pt x="507979" y="5384178"/>
                  </a:cubicBezTo>
                  <a:cubicBezTo>
                    <a:pt x="650948" y="5529395"/>
                    <a:pt x="805909" y="5662059"/>
                    <a:pt x="972112" y="5778607"/>
                  </a:cubicBezTo>
                  <a:cubicBezTo>
                    <a:pt x="1055308" y="5836881"/>
                    <a:pt x="1141314" y="5890846"/>
                    <a:pt x="1229943" y="5939939"/>
                  </a:cubicBezTo>
                  <a:cubicBezTo>
                    <a:pt x="1318385" y="5989406"/>
                    <a:pt x="1409450" y="6033815"/>
                    <a:pt x="1502389" y="6073913"/>
                  </a:cubicBezTo>
                  <a:cubicBezTo>
                    <a:pt x="1874145" y="6233559"/>
                    <a:pt x="2272884" y="6320689"/>
                    <a:pt x="2673870" y="6333993"/>
                  </a:cubicBezTo>
                  <a:lnTo>
                    <a:pt x="2749196" y="6335679"/>
                  </a:lnTo>
                  <a:lnTo>
                    <a:pt x="2787983" y="6335492"/>
                  </a:lnTo>
                  <a:lnTo>
                    <a:pt x="2826770" y="6334368"/>
                  </a:lnTo>
                  <a:cubicBezTo>
                    <a:pt x="2878486" y="6332494"/>
                    <a:pt x="2930390" y="6327247"/>
                    <a:pt x="2981918" y="6319939"/>
                  </a:cubicBezTo>
                  <a:cubicBezTo>
                    <a:pt x="3085163" y="6304949"/>
                    <a:pt x="3187096" y="6278529"/>
                    <a:pt x="3285282" y="6241803"/>
                  </a:cubicBezTo>
                  <a:cubicBezTo>
                    <a:pt x="3383467" y="6205265"/>
                    <a:pt x="3477530" y="6158608"/>
                    <a:pt x="3566347" y="6104831"/>
                  </a:cubicBezTo>
                  <a:cubicBezTo>
                    <a:pt x="3655164" y="6051053"/>
                    <a:pt x="3739109" y="5990905"/>
                    <a:pt x="3818369" y="5926823"/>
                  </a:cubicBezTo>
                  <a:cubicBezTo>
                    <a:pt x="3897630" y="5862739"/>
                    <a:pt x="3973143" y="5795471"/>
                    <a:pt x="4044908" y="5726329"/>
                  </a:cubicBezTo>
                  <a:cubicBezTo>
                    <a:pt x="4080884" y="5691852"/>
                    <a:pt x="4116299" y="5656999"/>
                    <a:pt x="4151151" y="5622147"/>
                  </a:cubicBezTo>
                  <a:cubicBezTo>
                    <a:pt x="4185816" y="5586920"/>
                    <a:pt x="4220106" y="5552068"/>
                    <a:pt x="4253834" y="5516841"/>
                  </a:cubicBezTo>
                  <a:cubicBezTo>
                    <a:pt x="4321289" y="5446388"/>
                    <a:pt x="4387808" y="5376871"/>
                    <a:pt x="4452453" y="5306979"/>
                  </a:cubicBezTo>
                  <a:lnTo>
                    <a:pt x="4548578" y="5202797"/>
                  </a:lnTo>
                  <a:lnTo>
                    <a:pt x="4596546" y="5151456"/>
                  </a:lnTo>
                  <a:cubicBezTo>
                    <a:pt x="4612661" y="5134592"/>
                    <a:pt x="4627276" y="5119040"/>
                    <a:pt x="4643016" y="5103300"/>
                  </a:cubicBezTo>
                  <a:cubicBezTo>
                    <a:pt x="4674308" y="5072196"/>
                    <a:pt x="4706162" y="5041841"/>
                    <a:pt x="4739515" y="5013172"/>
                  </a:cubicBezTo>
                  <a:cubicBezTo>
                    <a:pt x="4772493" y="4984128"/>
                    <a:pt x="4806596" y="4956397"/>
                    <a:pt x="4842198" y="4930164"/>
                  </a:cubicBezTo>
                  <a:cubicBezTo>
                    <a:pt x="4913026" y="4876949"/>
                    <a:pt x="4988914" y="4828980"/>
                    <a:pt x="5071360" y="4780449"/>
                  </a:cubicBezTo>
                  <a:cubicBezTo>
                    <a:pt x="5153243" y="4731544"/>
                    <a:pt x="5243372" y="4682076"/>
                    <a:pt x="5332001" y="4615932"/>
                  </a:cubicBezTo>
                  <a:cubicBezTo>
                    <a:pt x="5354111" y="4599443"/>
                    <a:pt x="5376035" y="4582205"/>
                    <a:pt x="5397396" y="4563655"/>
                  </a:cubicBezTo>
                  <a:cubicBezTo>
                    <a:pt x="5418757" y="4545104"/>
                    <a:pt x="5439368" y="4525617"/>
                    <a:pt x="5459417" y="4505380"/>
                  </a:cubicBezTo>
                  <a:cubicBezTo>
                    <a:pt x="5499329" y="4464719"/>
                    <a:pt x="5535493" y="4420311"/>
                    <a:pt x="5567159" y="4374029"/>
                  </a:cubicBezTo>
                  <a:cubicBezTo>
                    <a:pt x="5599388" y="4328121"/>
                    <a:pt x="5626558" y="4279965"/>
                    <a:pt x="5651292" y="4231810"/>
                  </a:cubicBezTo>
                  <a:cubicBezTo>
                    <a:pt x="5675651" y="4183466"/>
                    <a:pt x="5697012" y="4134561"/>
                    <a:pt x="5716686" y="4085655"/>
                  </a:cubicBezTo>
                  <a:cubicBezTo>
                    <a:pt x="5756223" y="3987845"/>
                    <a:pt x="5789576" y="3891158"/>
                    <a:pt x="5820681" y="3791848"/>
                  </a:cubicBezTo>
                  <a:cubicBezTo>
                    <a:pt x="5851972" y="3692726"/>
                    <a:pt x="5878955" y="3591167"/>
                    <a:pt x="5898629" y="3487922"/>
                  </a:cubicBezTo>
                  <a:cubicBezTo>
                    <a:pt x="5918116" y="3384490"/>
                    <a:pt x="5929172" y="3279372"/>
                    <a:pt x="5932170" y="3174066"/>
                  </a:cubicBezTo>
                  <a:cubicBezTo>
                    <a:pt x="5937604" y="2963454"/>
                    <a:pt x="5920552" y="2750968"/>
                    <a:pt x="5872209" y="2545978"/>
                  </a:cubicBezTo>
                  <a:cubicBezTo>
                    <a:pt x="5865838" y="2520307"/>
                    <a:pt x="5860029" y="2494637"/>
                    <a:pt x="5852909" y="2469528"/>
                  </a:cubicBezTo>
                  <a:close/>
                  <a:moveTo>
                    <a:pt x="5507386" y="3724580"/>
                  </a:moveTo>
                  <a:cubicBezTo>
                    <a:pt x="5497830" y="3814521"/>
                    <a:pt x="5480591" y="3905586"/>
                    <a:pt x="5453609" y="3989906"/>
                  </a:cubicBezTo>
                  <a:cubicBezTo>
                    <a:pt x="5426439" y="4074413"/>
                    <a:pt x="5390088" y="4152924"/>
                    <a:pt x="5344181" y="4220380"/>
                  </a:cubicBezTo>
                  <a:cubicBezTo>
                    <a:pt x="5297898" y="4287835"/>
                    <a:pt x="5241311" y="4342549"/>
                    <a:pt x="5171419" y="4388644"/>
                  </a:cubicBezTo>
                  <a:cubicBezTo>
                    <a:pt x="5136755" y="4411879"/>
                    <a:pt x="5098342" y="4433052"/>
                    <a:pt x="5057868" y="4453851"/>
                  </a:cubicBezTo>
                  <a:cubicBezTo>
                    <a:pt x="5017395" y="4474837"/>
                    <a:pt x="4974298" y="4495449"/>
                    <a:pt x="4930265" y="4516810"/>
                  </a:cubicBezTo>
                  <a:cubicBezTo>
                    <a:pt x="4841823" y="4559719"/>
                    <a:pt x="4748696" y="4607126"/>
                    <a:pt x="4660067" y="4664276"/>
                  </a:cubicBezTo>
                  <a:cubicBezTo>
                    <a:pt x="4571251" y="4721238"/>
                    <a:pt x="4486181" y="4786071"/>
                    <a:pt x="4408794" y="4857836"/>
                  </a:cubicBezTo>
                  <a:cubicBezTo>
                    <a:pt x="4389682" y="4875637"/>
                    <a:pt x="4370008" y="4894375"/>
                    <a:pt x="4352207" y="4911988"/>
                  </a:cubicBezTo>
                  <a:lnTo>
                    <a:pt x="4299366" y="4965390"/>
                  </a:lnTo>
                  <a:cubicBezTo>
                    <a:pt x="4264514" y="5001179"/>
                    <a:pt x="4230599" y="5037531"/>
                    <a:pt x="4197621" y="5074257"/>
                  </a:cubicBezTo>
                  <a:cubicBezTo>
                    <a:pt x="4131664" y="5147896"/>
                    <a:pt x="4070204" y="5223784"/>
                    <a:pt x="4008744" y="5297985"/>
                  </a:cubicBezTo>
                  <a:lnTo>
                    <a:pt x="3917304" y="5409100"/>
                  </a:lnTo>
                  <a:cubicBezTo>
                    <a:pt x="3886949" y="5446013"/>
                    <a:pt x="3856782" y="5482364"/>
                    <a:pt x="3826052" y="5518153"/>
                  </a:cubicBezTo>
                  <a:cubicBezTo>
                    <a:pt x="3764592" y="5589544"/>
                    <a:pt x="3702758" y="5659435"/>
                    <a:pt x="3637925" y="5725017"/>
                  </a:cubicBezTo>
                  <a:cubicBezTo>
                    <a:pt x="3573093" y="5790412"/>
                    <a:pt x="3505637" y="5852059"/>
                    <a:pt x="3433497" y="5906586"/>
                  </a:cubicBezTo>
                  <a:cubicBezTo>
                    <a:pt x="3361544" y="5961112"/>
                    <a:pt x="3285469" y="6009268"/>
                    <a:pt x="3204522" y="6046744"/>
                  </a:cubicBezTo>
                  <a:cubicBezTo>
                    <a:pt x="3123763" y="6084594"/>
                    <a:pt x="3038506" y="6112513"/>
                    <a:pt x="2950439" y="6129190"/>
                  </a:cubicBezTo>
                  <a:cubicBezTo>
                    <a:pt x="2906405" y="6137809"/>
                    <a:pt x="2861810" y="6143055"/>
                    <a:pt x="2816839" y="6146428"/>
                  </a:cubicBezTo>
                  <a:cubicBezTo>
                    <a:pt x="2794354" y="6147927"/>
                    <a:pt x="2771681" y="6148677"/>
                    <a:pt x="2749009" y="6149051"/>
                  </a:cubicBezTo>
                  <a:lnTo>
                    <a:pt x="2678930" y="6148677"/>
                  </a:lnTo>
                  <a:cubicBezTo>
                    <a:pt x="2491927" y="6144367"/>
                    <a:pt x="2305675" y="6116260"/>
                    <a:pt x="2125793" y="6065481"/>
                  </a:cubicBezTo>
                  <a:cubicBezTo>
                    <a:pt x="1945911" y="6014515"/>
                    <a:pt x="1773524" y="5940501"/>
                    <a:pt x="1610506" y="5851310"/>
                  </a:cubicBezTo>
                  <a:cubicBezTo>
                    <a:pt x="1528997" y="5806714"/>
                    <a:pt x="1449924" y="5757808"/>
                    <a:pt x="1373099" y="5706279"/>
                  </a:cubicBezTo>
                  <a:lnTo>
                    <a:pt x="1315949" y="5666743"/>
                  </a:lnTo>
                  <a:lnTo>
                    <a:pt x="1259923" y="5625894"/>
                  </a:lnTo>
                  <a:lnTo>
                    <a:pt x="1204647" y="5583922"/>
                  </a:lnTo>
                  <a:cubicBezTo>
                    <a:pt x="1186284" y="5569869"/>
                    <a:pt x="1168483" y="5555066"/>
                    <a:pt x="1150308" y="5540826"/>
                  </a:cubicBezTo>
                  <a:cubicBezTo>
                    <a:pt x="1006402" y="5424839"/>
                    <a:pt x="872615" y="5296860"/>
                    <a:pt x="751569" y="5158015"/>
                  </a:cubicBezTo>
                  <a:cubicBezTo>
                    <a:pt x="721214" y="5123350"/>
                    <a:pt x="691983" y="5087935"/>
                    <a:pt x="663315" y="5052146"/>
                  </a:cubicBezTo>
                  <a:cubicBezTo>
                    <a:pt x="635021" y="5016170"/>
                    <a:pt x="607289" y="4980006"/>
                    <a:pt x="580869" y="4942718"/>
                  </a:cubicBezTo>
                  <a:cubicBezTo>
                    <a:pt x="527654" y="4868517"/>
                    <a:pt x="478186" y="4791880"/>
                    <a:pt x="432279" y="4713369"/>
                  </a:cubicBezTo>
                  <a:cubicBezTo>
                    <a:pt x="340651" y="4556159"/>
                    <a:pt x="264764" y="4390330"/>
                    <a:pt x="205553" y="4219443"/>
                  </a:cubicBezTo>
                  <a:cubicBezTo>
                    <a:pt x="146154" y="4048555"/>
                    <a:pt x="104369" y="3872045"/>
                    <a:pt x="79448" y="3693850"/>
                  </a:cubicBezTo>
                  <a:cubicBezTo>
                    <a:pt x="67268" y="3604659"/>
                    <a:pt x="58087" y="3515092"/>
                    <a:pt x="53590" y="3425339"/>
                  </a:cubicBezTo>
                  <a:cubicBezTo>
                    <a:pt x="47969" y="3335585"/>
                    <a:pt x="47406" y="3245644"/>
                    <a:pt x="49655" y="3155890"/>
                  </a:cubicBezTo>
                  <a:cubicBezTo>
                    <a:pt x="52278" y="3066137"/>
                    <a:pt x="58274" y="2976383"/>
                    <a:pt x="67830" y="2886817"/>
                  </a:cubicBezTo>
                  <a:cubicBezTo>
                    <a:pt x="77761" y="2797438"/>
                    <a:pt x="91253" y="2708246"/>
                    <a:pt x="108679" y="2619992"/>
                  </a:cubicBezTo>
                  <a:cubicBezTo>
                    <a:pt x="143906" y="2443108"/>
                    <a:pt x="195809" y="2269409"/>
                    <a:pt x="263077" y="2101520"/>
                  </a:cubicBezTo>
                  <a:cubicBezTo>
                    <a:pt x="397614" y="1765740"/>
                    <a:pt x="593048" y="1453382"/>
                    <a:pt x="837575" y="1186370"/>
                  </a:cubicBezTo>
                  <a:cubicBezTo>
                    <a:pt x="898473" y="1119289"/>
                    <a:pt x="964242" y="1056893"/>
                    <a:pt x="1031698" y="996932"/>
                  </a:cubicBezTo>
                  <a:cubicBezTo>
                    <a:pt x="1099154" y="936784"/>
                    <a:pt x="1166235" y="876261"/>
                    <a:pt x="1236688" y="819298"/>
                  </a:cubicBezTo>
                  <a:cubicBezTo>
                    <a:pt x="1377221" y="704999"/>
                    <a:pt x="1526935" y="600442"/>
                    <a:pt x="1687143" y="511438"/>
                  </a:cubicBezTo>
                  <a:cubicBezTo>
                    <a:pt x="1847163" y="422621"/>
                    <a:pt x="2017676" y="348795"/>
                    <a:pt x="2196246" y="300639"/>
                  </a:cubicBezTo>
                  <a:cubicBezTo>
                    <a:pt x="2374629" y="251921"/>
                    <a:pt x="2560320" y="227749"/>
                    <a:pt x="2745823" y="229248"/>
                  </a:cubicBezTo>
                  <a:cubicBezTo>
                    <a:pt x="2837076" y="230372"/>
                    <a:pt x="2928516" y="238055"/>
                    <a:pt x="3019206" y="252108"/>
                  </a:cubicBezTo>
                  <a:cubicBezTo>
                    <a:pt x="3109710" y="266724"/>
                    <a:pt x="3199650" y="286773"/>
                    <a:pt x="3288092" y="313006"/>
                  </a:cubicBezTo>
                  <a:cubicBezTo>
                    <a:pt x="3376347" y="339426"/>
                    <a:pt x="3463477" y="370343"/>
                    <a:pt x="3548172" y="407069"/>
                  </a:cubicBezTo>
                  <a:cubicBezTo>
                    <a:pt x="3569345" y="416438"/>
                    <a:pt x="3590519" y="425432"/>
                    <a:pt x="3611505" y="435176"/>
                  </a:cubicBezTo>
                  <a:lnTo>
                    <a:pt x="3674089" y="464968"/>
                  </a:lnTo>
                  <a:lnTo>
                    <a:pt x="3735736" y="496823"/>
                  </a:lnTo>
                  <a:cubicBezTo>
                    <a:pt x="3756160" y="507690"/>
                    <a:pt x="3776397" y="519120"/>
                    <a:pt x="3796634" y="530176"/>
                  </a:cubicBezTo>
                  <a:cubicBezTo>
                    <a:pt x="3957965" y="621054"/>
                    <a:pt x="4110303" y="728046"/>
                    <a:pt x="4251585" y="847405"/>
                  </a:cubicBezTo>
                  <a:cubicBezTo>
                    <a:pt x="4393242" y="966390"/>
                    <a:pt x="4524781" y="1096991"/>
                    <a:pt x="4644515" y="1236775"/>
                  </a:cubicBezTo>
                  <a:cubicBezTo>
                    <a:pt x="4704663" y="1306479"/>
                    <a:pt x="4762375" y="1378057"/>
                    <a:pt x="4816527" y="1451883"/>
                  </a:cubicBezTo>
                  <a:cubicBezTo>
                    <a:pt x="4870679" y="1525897"/>
                    <a:pt x="4922020" y="1601598"/>
                    <a:pt x="4970738" y="1678610"/>
                  </a:cubicBezTo>
                  <a:cubicBezTo>
                    <a:pt x="5067799" y="1833008"/>
                    <a:pt x="5152494" y="1993965"/>
                    <a:pt x="5223885" y="2159232"/>
                  </a:cubicBezTo>
                  <a:cubicBezTo>
                    <a:pt x="5295275" y="2324686"/>
                    <a:pt x="5349615" y="2495199"/>
                    <a:pt x="5395709" y="2666087"/>
                  </a:cubicBezTo>
                  <a:cubicBezTo>
                    <a:pt x="5418757" y="2751718"/>
                    <a:pt x="5440680" y="2837537"/>
                    <a:pt x="5458855" y="2924292"/>
                  </a:cubicBezTo>
                  <a:cubicBezTo>
                    <a:pt x="5477406" y="3011048"/>
                    <a:pt x="5490522" y="3098740"/>
                    <a:pt x="5499142" y="3186995"/>
                  </a:cubicBezTo>
                  <a:cubicBezTo>
                    <a:pt x="5507761" y="3275250"/>
                    <a:pt x="5513944" y="3364254"/>
                    <a:pt x="5516755" y="3454007"/>
                  </a:cubicBezTo>
                  <a:cubicBezTo>
                    <a:pt x="5518629" y="3543761"/>
                    <a:pt x="5516755" y="3634264"/>
                    <a:pt x="5507386" y="3724580"/>
                  </a:cubicBezTo>
                  <a:close/>
                </a:path>
              </a:pathLst>
            </a:custGeom>
            <a:solidFill>
              <a:schemeClr val="bg1">
                <a:alpha val="30000"/>
              </a:schemeClr>
            </a:solidFill>
            <a:ln w="18736"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7E50BFD-51AC-4ACE-820C-A285E6672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41478"/>
              <a:ext cx="5953893" cy="6434152"/>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317011 w 5953893"/>
                <a:gd name="connsiteY8" fmla="*/ 3797009 h 6434152"/>
                <a:gd name="connsiteX9" fmla="*/ 5176478 w 5953893"/>
                <a:gd name="connsiteY9" fmla="*/ 4100747 h 6434152"/>
                <a:gd name="connsiteX10" fmla="*/ 4942257 w 5953893"/>
                <a:gd name="connsiteY10" fmla="*/ 4250274 h 6434152"/>
                <a:gd name="connsiteX11" fmla="*/ 4216171 w 5953893"/>
                <a:gd name="connsiteY11" fmla="*/ 4773243 h 6434152"/>
                <a:gd name="connsiteX12" fmla="*/ 3905125 w 5953893"/>
                <a:gd name="connsiteY12" fmla="*/ 5105837 h 6434152"/>
                <a:gd name="connsiteX13" fmla="*/ 3308329 w 5953893"/>
                <a:gd name="connsiteY13" fmla="*/ 5682022 h 6434152"/>
                <a:gd name="connsiteX14" fmla="*/ 2739452 w 5953893"/>
                <a:gd name="connsiteY14" fmla="*/ 5870898 h 6434152"/>
                <a:gd name="connsiteX15" fmla="*/ 1647419 w 5953893"/>
                <a:gd name="connsiteY15" fmla="*/ 5625809 h 6434152"/>
                <a:gd name="connsiteX16" fmla="*/ 781175 w 5953893"/>
                <a:gd name="connsiteY16" fmla="*/ 4960620 h 6434152"/>
                <a:gd name="connsiteX17" fmla="*/ 312545 w 5953893"/>
                <a:gd name="connsiteY17" fmla="*/ 4165205 h 6434152"/>
                <a:gd name="connsiteX18" fmla="*/ 142032 w 5953893"/>
                <a:gd name="connsiteY18" fmla="*/ 3217451 h 6434152"/>
                <a:gd name="connsiteX19" fmla="*/ 347210 w 5953893"/>
                <a:gd name="connsiteY19" fmla="*/ 2181444 h 6434152"/>
                <a:gd name="connsiteX20" fmla="*/ 906155 w 5953893"/>
                <a:gd name="connsiteY20" fmla="*/ 1337497 h 6434152"/>
                <a:gd name="connsiteX21" fmla="*/ 2739265 w 5953893"/>
                <a:gd name="connsiteY21" fmla="*/ 563818 h 6434152"/>
                <a:gd name="connsiteX22" fmla="*/ 3849849 w 5953893"/>
                <a:gd name="connsiteY22" fmla="*/ 881796 h 6434152"/>
                <a:gd name="connsiteX23" fmla="*/ 4834515 w 5953893"/>
                <a:gd name="connsiteY23" fmla="*/ 1742419 h 6434152"/>
                <a:gd name="connsiteX24" fmla="*/ 5325256 w 5953893"/>
                <a:gd name="connsiteY24" fmla="*/ 2742076 h 6434152"/>
                <a:gd name="connsiteX25" fmla="*/ 5317011 w 5953893"/>
                <a:gd name="connsiteY25" fmla="*/ 3797009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317011" y="3797009"/>
                  </a:moveTo>
                  <a:cubicBezTo>
                    <a:pt x="5275976" y="3943538"/>
                    <a:pt x="5228756" y="4045658"/>
                    <a:pt x="5176478" y="4100747"/>
                  </a:cubicBezTo>
                  <a:cubicBezTo>
                    <a:pt x="5131883" y="4147591"/>
                    <a:pt x="5061991" y="4186004"/>
                    <a:pt x="4942257" y="4250274"/>
                  </a:cubicBezTo>
                  <a:cubicBezTo>
                    <a:pt x="4753381" y="4351458"/>
                    <a:pt x="4494613" y="4489929"/>
                    <a:pt x="4216171" y="4773243"/>
                  </a:cubicBezTo>
                  <a:cubicBezTo>
                    <a:pt x="4106555" y="4884733"/>
                    <a:pt x="4004247" y="4997159"/>
                    <a:pt x="3905125" y="5105837"/>
                  </a:cubicBezTo>
                  <a:cubicBezTo>
                    <a:pt x="3701071" y="5329753"/>
                    <a:pt x="3508260" y="5541302"/>
                    <a:pt x="3308329" y="5682022"/>
                  </a:cubicBezTo>
                  <a:cubicBezTo>
                    <a:pt x="3122826" y="5812624"/>
                    <a:pt x="2947441" y="5870898"/>
                    <a:pt x="2739452" y="5870898"/>
                  </a:cubicBezTo>
                  <a:cubicBezTo>
                    <a:pt x="2357765" y="5870898"/>
                    <a:pt x="1990319" y="5788452"/>
                    <a:pt x="1647419" y="5625809"/>
                  </a:cubicBezTo>
                  <a:cubicBezTo>
                    <a:pt x="1319509" y="5470286"/>
                    <a:pt x="1019893" y="5240187"/>
                    <a:pt x="781175" y="4960620"/>
                  </a:cubicBezTo>
                  <a:cubicBezTo>
                    <a:pt x="579370" y="4724151"/>
                    <a:pt x="421598" y="4456576"/>
                    <a:pt x="312545" y="4165205"/>
                  </a:cubicBezTo>
                  <a:cubicBezTo>
                    <a:pt x="199369" y="3863153"/>
                    <a:pt x="142032" y="3544237"/>
                    <a:pt x="142032" y="3217451"/>
                  </a:cubicBezTo>
                  <a:cubicBezTo>
                    <a:pt x="142032" y="2857688"/>
                    <a:pt x="211174" y="2509166"/>
                    <a:pt x="347210" y="2181444"/>
                  </a:cubicBezTo>
                  <a:cubicBezTo>
                    <a:pt x="478561" y="1865339"/>
                    <a:pt x="666688" y="1581275"/>
                    <a:pt x="906155" y="1337497"/>
                  </a:cubicBezTo>
                  <a:cubicBezTo>
                    <a:pt x="1396334" y="838512"/>
                    <a:pt x="2047469" y="563818"/>
                    <a:pt x="2739265" y="563818"/>
                  </a:cubicBezTo>
                  <a:cubicBezTo>
                    <a:pt x="3094157" y="563818"/>
                    <a:pt x="3478280" y="673808"/>
                    <a:pt x="3849849" y="881796"/>
                  </a:cubicBezTo>
                  <a:cubicBezTo>
                    <a:pt x="4226851" y="1092783"/>
                    <a:pt x="4567316" y="1390338"/>
                    <a:pt x="4834515" y="1742419"/>
                  </a:cubicBezTo>
                  <a:cubicBezTo>
                    <a:pt x="5070798" y="2053653"/>
                    <a:pt x="5240374" y="2399363"/>
                    <a:pt x="5325256" y="2742076"/>
                  </a:cubicBezTo>
                  <a:cubicBezTo>
                    <a:pt x="5414634" y="3102964"/>
                    <a:pt x="5411824" y="3458044"/>
                    <a:pt x="5317011" y="3797009"/>
                  </a:cubicBezTo>
                  <a:close/>
                </a:path>
              </a:pathLst>
            </a:custGeom>
            <a:solidFill>
              <a:schemeClr val="bg1">
                <a:alpha val="30000"/>
              </a:schemeClr>
            </a:solidFill>
            <a:ln w="18736"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0394888-C50F-41C1-92D4-0E2B4315A8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1462"/>
              <a:ext cx="5953893" cy="6444167"/>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208520 w 5953893"/>
                <a:gd name="connsiteY8" fmla="*/ 3766654 h 6434152"/>
                <a:gd name="connsiteX9" fmla="*/ 5094782 w 5953893"/>
                <a:gd name="connsiteY9" fmla="*/ 4022985 h 6434152"/>
                <a:gd name="connsiteX10" fmla="*/ 4888855 w 5953893"/>
                <a:gd name="connsiteY10" fmla="*/ 4150777 h 6434152"/>
                <a:gd name="connsiteX11" fmla="*/ 4135411 w 5953893"/>
                <a:gd name="connsiteY11" fmla="*/ 4694170 h 6434152"/>
                <a:gd name="connsiteX12" fmla="*/ 3821555 w 5953893"/>
                <a:gd name="connsiteY12" fmla="*/ 5029762 h 6434152"/>
                <a:gd name="connsiteX13" fmla="*/ 2739265 w 5953893"/>
                <a:gd name="connsiteY13" fmla="*/ 5758097 h 6434152"/>
                <a:gd name="connsiteX14" fmla="*/ 1695575 w 5953893"/>
                <a:gd name="connsiteY14" fmla="*/ 5523876 h 6434152"/>
                <a:gd name="connsiteX15" fmla="*/ 866619 w 5953893"/>
                <a:gd name="connsiteY15" fmla="*/ 4887356 h 6434152"/>
                <a:gd name="connsiteX16" fmla="*/ 417851 w 5953893"/>
                <a:gd name="connsiteY16" fmla="*/ 4125481 h 6434152"/>
                <a:gd name="connsiteX17" fmla="*/ 254645 w 5953893"/>
                <a:gd name="connsiteY17" fmla="*/ 3217264 h 6434152"/>
                <a:gd name="connsiteX18" fmla="*/ 451204 w 5953893"/>
                <a:gd name="connsiteY18" fmla="*/ 2224540 h 6434152"/>
                <a:gd name="connsiteX19" fmla="*/ 986540 w 5953893"/>
                <a:gd name="connsiteY19" fmla="*/ 1416383 h 6434152"/>
                <a:gd name="connsiteX20" fmla="*/ 2739452 w 5953893"/>
                <a:gd name="connsiteY20" fmla="*/ 676244 h 6434152"/>
                <a:gd name="connsiteX21" fmla="*/ 3794947 w 5953893"/>
                <a:gd name="connsiteY21" fmla="*/ 979795 h 6434152"/>
                <a:gd name="connsiteX22" fmla="*/ 4744762 w 5953893"/>
                <a:gd name="connsiteY22" fmla="*/ 1810250 h 6434152"/>
                <a:gd name="connsiteX23" fmla="*/ 5215827 w 5953893"/>
                <a:gd name="connsiteY23" fmla="*/ 2768871 h 6434152"/>
                <a:gd name="connsiteX24" fmla="*/ 5208520 w 5953893"/>
                <a:gd name="connsiteY24" fmla="*/ 3766654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208520" y="3766654"/>
                  </a:moveTo>
                  <a:cubicBezTo>
                    <a:pt x="5173667" y="3891634"/>
                    <a:pt x="5133194" y="3982699"/>
                    <a:pt x="5094782" y="4022985"/>
                  </a:cubicBezTo>
                  <a:cubicBezTo>
                    <a:pt x="5060492" y="4058962"/>
                    <a:pt x="4984792" y="4099435"/>
                    <a:pt x="4888855" y="4150777"/>
                  </a:cubicBezTo>
                  <a:cubicBezTo>
                    <a:pt x="4693420" y="4255333"/>
                    <a:pt x="4426033" y="4398489"/>
                    <a:pt x="4135411" y="4694170"/>
                  </a:cubicBezTo>
                  <a:cubicBezTo>
                    <a:pt x="4024297" y="4807158"/>
                    <a:pt x="3921239" y="4920334"/>
                    <a:pt x="3821555" y="5029762"/>
                  </a:cubicBezTo>
                  <a:cubicBezTo>
                    <a:pt x="3385341" y="5508324"/>
                    <a:pt x="3138940" y="5758097"/>
                    <a:pt x="2739265" y="5758097"/>
                  </a:cubicBezTo>
                  <a:cubicBezTo>
                    <a:pt x="2374442" y="5758097"/>
                    <a:pt x="2023297" y="5679211"/>
                    <a:pt x="1695575" y="5523876"/>
                  </a:cubicBezTo>
                  <a:cubicBezTo>
                    <a:pt x="1381906" y="5375098"/>
                    <a:pt x="1095219" y="5154930"/>
                    <a:pt x="866619" y="4887356"/>
                  </a:cubicBezTo>
                  <a:cubicBezTo>
                    <a:pt x="673246" y="4661005"/>
                    <a:pt x="522220" y="4404673"/>
                    <a:pt x="417851" y="4125481"/>
                  </a:cubicBezTo>
                  <a:cubicBezTo>
                    <a:pt x="309547" y="3836171"/>
                    <a:pt x="254645" y="3530558"/>
                    <a:pt x="254645" y="3217264"/>
                  </a:cubicBezTo>
                  <a:cubicBezTo>
                    <a:pt x="254645" y="2872490"/>
                    <a:pt x="320790" y="2538585"/>
                    <a:pt x="451204" y="2224540"/>
                  </a:cubicBezTo>
                  <a:cubicBezTo>
                    <a:pt x="577121" y="1921739"/>
                    <a:pt x="757191" y="1649855"/>
                    <a:pt x="986540" y="1416383"/>
                  </a:cubicBezTo>
                  <a:cubicBezTo>
                    <a:pt x="1455357" y="939134"/>
                    <a:pt x="2078011" y="676244"/>
                    <a:pt x="2739452" y="676244"/>
                  </a:cubicBezTo>
                  <a:cubicBezTo>
                    <a:pt x="3075232" y="676244"/>
                    <a:pt x="3440243" y="781175"/>
                    <a:pt x="3794947" y="979795"/>
                  </a:cubicBezTo>
                  <a:cubicBezTo>
                    <a:pt x="4158459" y="1183286"/>
                    <a:pt x="4486931" y="1470348"/>
                    <a:pt x="4744762" y="1810250"/>
                  </a:cubicBezTo>
                  <a:cubicBezTo>
                    <a:pt x="4971862" y="2109491"/>
                    <a:pt x="5134693" y="2440961"/>
                    <a:pt x="5215827" y="2768871"/>
                  </a:cubicBezTo>
                  <a:cubicBezTo>
                    <a:pt x="5300334" y="3110834"/>
                    <a:pt x="5297898" y="3446614"/>
                    <a:pt x="5208520" y="3766654"/>
                  </a:cubicBezTo>
                  <a:close/>
                </a:path>
              </a:pathLst>
            </a:custGeom>
            <a:solidFill>
              <a:schemeClr val="bg1">
                <a:alpha val="30000"/>
              </a:schemeClr>
            </a:solidFill>
            <a:ln w="18736" cap="flat">
              <a:noFill/>
              <a:prstDash val="solid"/>
              <a:miter/>
            </a:ln>
          </p:spPr>
          <p:txBody>
            <a:bodyPr rtlCol="0" anchor="ctr"/>
            <a:lstStyle/>
            <a:p>
              <a:endParaRPr lang="en-US" dirty="0"/>
            </a:p>
          </p:txBody>
        </p:sp>
        <p:sp useBgFill="1">
          <p:nvSpPr>
            <p:cNvPr id="30" name="Freeform: Shape 29">
              <a:extLst>
                <a:ext uri="{FF2B5EF4-FFF2-40B4-BE49-F238E27FC236}">
                  <a16:creationId xmlns:a16="http://schemas.microsoft.com/office/drawing/2014/main" id="{F22C906F-48B7-4ABF-B36E-0C0A056A5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3725"/>
              <a:ext cx="5855313" cy="6880645"/>
            </a:xfrm>
            <a:custGeom>
              <a:avLst/>
              <a:gdLst>
                <a:gd name="connsiteX0" fmla="*/ 5855313 w 5855313"/>
                <a:gd name="connsiteY0" fmla="*/ 4717843 h 6880645"/>
                <a:gd name="connsiteX1" fmla="*/ 5855313 w 5855313"/>
                <a:gd name="connsiteY1" fmla="*/ 6880645 h 6880645"/>
                <a:gd name="connsiteX2" fmla="*/ 0 w 5855313"/>
                <a:gd name="connsiteY2" fmla="*/ 6880645 h 6880645"/>
                <a:gd name="connsiteX3" fmla="*/ 0 w 5855313"/>
                <a:gd name="connsiteY3" fmla="*/ 5268859 h 6880645"/>
                <a:gd name="connsiteX4" fmla="*/ 36130 w 5855313"/>
                <a:gd name="connsiteY4" fmla="*/ 5327430 h 6880645"/>
                <a:gd name="connsiteX5" fmla="*/ 2782721 w 5855313"/>
                <a:gd name="connsiteY5" fmla="*/ 6765687 h 6880645"/>
                <a:gd name="connsiteX6" fmla="*/ 5834702 w 5855313"/>
                <a:gd name="connsiteY6" fmla="*/ 4773305 h 6880645"/>
                <a:gd name="connsiteX7" fmla="*/ 9148 w 5855313"/>
                <a:gd name="connsiteY7" fmla="*/ 0 h 6880645"/>
                <a:gd name="connsiteX8" fmla="*/ 5855312 w 5855313"/>
                <a:gd name="connsiteY8" fmla="*/ 0 h 6880645"/>
                <a:gd name="connsiteX9" fmla="*/ 5855312 w 5855313"/>
                <a:gd name="connsiteY9" fmla="*/ 96759 h 6880645"/>
                <a:gd name="connsiteX10" fmla="*/ 5855313 w 5855313"/>
                <a:gd name="connsiteY10" fmla="*/ 96759 h 6880645"/>
                <a:gd name="connsiteX11" fmla="*/ 5855313 w 5855313"/>
                <a:gd name="connsiteY11" fmla="*/ 2289203 h 6880645"/>
                <a:gd name="connsiteX12" fmla="*/ 5834702 w 5855313"/>
                <a:gd name="connsiteY12" fmla="*/ 2233742 h 6880645"/>
                <a:gd name="connsiteX13" fmla="*/ 2782721 w 5855313"/>
                <a:gd name="connsiteY13" fmla="*/ 241359 h 6880645"/>
                <a:gd name="connsiteX14" fmla="*/ 36130 w 5855313"/>
                <a:gd name="connsiteY14" fmla="*/ 1679616 h 6880645"/>
                <a:gd name="connsiteX15" fmla="*/ 0 w 5855313"/>
                <a:gd name="connsiteY15" fmla="*/ 1738187 h 6880645"/>
                <a:gd name="connsiteX16" fmla="*/ 0 w 5855313"/>
                <a:gd name="connsiteY16" fmla="*/ 96759 h 6880645"/>
                <a:gd name="connsiteX17" fmla="*/ 9148 w 5855313"/>
                <a:gd name="connsiteY17" fmla="*/ 96759 h 688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55313" h="6880645">
                  <a:moveTo>
                    <a:pt x="5855313" y="4717843"/>
                  </a:moveTo>
                  <a:lnTo>
                    <a:pt x="5855313" y="6880645"/>
                  </a:lnTo>
                  <a:lnTo>
                    <a:pt x="0" y="6880645"/>
                  </a:lnTo>
                  <a:lnTo>
                    <a:pt x="0" y="5268859"/>
                  </a:lnTo>
                  <a:lnTo>
                    <a:pt x="36130" y="5327430"/>
                  </a:lnTo>
                  <a:cubicBezTo>
                    <a:pt x="631370" y="6195172"/>
                    <a:pt x="1639396" y="6765687"/>
                    <a:pt x="2782721" y="6765687"/>
                  </a:cubicBezTo>
                  <a:cubicBezTo>
                    <a:pt x="4154711" y="6765687"/>
                    <a:pt x="5331871" y="5944145"/>
                    <a:pt x="5834702" y="4773305"/>
                  </a:cubicBezTo>
                  <a:close/>
                  <a:moveTo>
                    <a:pt x="9148" y="0"/>
                  </a:moveTo>
                  <a:lnTo>
                    <a:pt x="5855312" y="0"/>
                  </a:lnTo>
                  <a:lnTo>
                    <a:pt x="5855312" y="96759"/>
                  </a:lnTo>
                  <a:lnTo>
                    <a:pt x="5855313" y="96759"/>
                  </a:lnTo>
                  <a:lnTo>
                    <a:pt x="5855313" y="2289203"/>
                  </a:lnTo>
                  <a:lnTo>
                    <a:pt x="5834702" y="2233742"/>
                  </a:lnTo>
                  <a:cubicBezTo>
                    <a:pt x="5331871" y="1062902"/>
                    <a:pt x="4154711" y="241359"/>
                    <a:pt x="2782721" y="241359"/>
                  </a:cubicBezTo>
                  <a:cubicBezTo>
                    <a:pt x="1639396" y="241359"/>
                    <a:pt x="631370" y="811875"/>
                    <a:pt x="36130" y="1679616"/>
                  </a:cubicBezTo>
                  <a:lnTo>
                    <a:pt x="0" y="1738187"/>
                  </a:lnTo>
                  <a:lnTo>
                    <a:pt x="0" y="96759"/>
                  </a:lnTo>
                  <a:lnTo>
                    <a:pt x="9148" y="9675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Freeform: Shape 30">
              <a:extLst>
                <a:ext uri="{FF2B5EF4-FFF2-40B4-BE49-F238E27FC236}">
                  <a16:creationId xmlns:a16="http://schemas.microsoft.com/office/drawing/2014/main" id="{B4ABE2AA-A788-450F-94A8-AED4B698F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6370"/>
              <a:ext cx="6254832" cy="6864558"/>
            </a:xfrm>
            <a:custGeom>
              <a:avLst/>
              <a:gdLst>
                <a:gd name="connsiteX0" fmla="*/ 2766060 w 6254832"/>
                <a:gd name="connsiteY0" fmla="*/ 0 h 6864558"/>
                <a:gd name="connsiteX1" fmla="*/ 0 w 6254832"/>
                <a:gd name="connsiteY1" fmla="*/ 1340683 h 6864558"/>
                <a:gd name="connsiteX2" fmla="*/ 0 w 6254832"/>
                <a:gd name="connsiteY2" fmla="*/ 2201306 h 6864558"/>
                <a:gd name="connsiteX3" fmla="*/ 1312 w 6254832"/>
                <a:gd name="connsiteY3" fmla="*/ 2197746 h 6864558"/>
                <a:gd name="connsiteX4" fmla="*/ 612723 w 6254832"/>
                <a:gd name="connsiteY4" fmla="*/ 1201649 h 6864558"/>
                <a:gd name="connsiteX5" fmla="*/ 1571344 w 6254832"/>
                <a:gd name="connsiteY5" fmla="*/ 483245 h 6864558"/>
                <a:gd name="connsiteX6" fmla="*/ 1641235 w 6254832"/>
                <a:gd name="connsiteY6" fmla="*/ 452328 h 6864558"/>
                <a:gd name="connsiteX7" fmla="*/ 1711502 w 6254832"/>
                <a:gd name="connsiteY7" fmla="*/ 422348 h 6864558"/>
                <a:gd name="connsiteX8" fmla="*/ 1783080 w 6254832"/>
                <a:gd name="connsiteY8" fmla="*/ 395178 h 6864558"/>
                <a:gd name="connsiteX9" fmla="*/ 1855220 w 6254832"/>
                <a:gd name="connsiteY9" fmla="*/ 369133 h 6864558"/>
                <a:gd name="connsiteX10" fmla="*/ 1928297 w 6254832"/>
                <a:gd name="connsiteY10" fmla="*/ 345711 h 6864558"/>
                <a:gd name="connsiteX11" fmla="*/ 2001749 w 6254832"/>
                <a:gd name="connsiteY11" fmla="*/ 323600 h 6864558"/>
                <a:gd name="connsiteX12" fmla="*/ 2076138 w 6254832"/>
                <a:gd name="connsiteY12" fmla="*/ 304300 h 6864558"/>
                <a:gd name="connsiteX13" fmla="*/ 2113426 w 6254832"/>
                <a:gd name="connsiteY13" fmla="*/ 294744 h 6864558"/>
                <a:gd name="connsiteX14" fmla="*/ 2132163 w 6254832"/>
                <a:gd name="connsiteY14" fmla="*/ 290060 h 6864558"/>
                <a:gd name="connsiteX15" fmla="*/ 2151089 w 6254832"/>
                <a:gd name="connsiteY15" fmla="*/ 286312 h 6864558"/>
                <a:gd name="connsiteX16" fmla="*/ 2763249 w 6254832"/>
                <a:gd name="connsiteY16" fmla="*/ 218482 h 6864558"/>
                <a:gd name="connsiteX17" fmla="*/ 3372225 w 6254832"/>
                <a:gd name="connsiteY17" fmla="*/ 301302 h 6864558"/>
                <a:gd name="connsiteX18" fmla="*/ 3663596 w 6254832"/>
                <a:gd name="connsiteY18" fmla="*/ 398364 h 6864558"/>
                <a:gd name="connsiteX19" fmla="*/ 3941663 w 6254832"/>
                <a:gd name="connsiteY19" fmla="*/ 526717 h 6864558"/>
                <a:gd name="connsiteX20" fmla="*/ 4204366 w 6254832"/>
                <a:gd name="connsiteY20" fmla="*/ 681678 h 6864558"/>
                <a:gd name="connsiteX21" fmla="*/ 4450018 w 6254832"/>
                <a:gd name="connsiteY21" fmla="*/ 860061 h 6864558"/>
                <a:gd name="connsiteX22" fmla="*/ 4678992 w 6254832"/>
                <a:gd name="connsiteY22" fmla="*/ 1057181 h 6864558"/>
                <a:gd name="connsiteX23" fmla="*/ 4889791 w 6254832"/>
                <a:gd name="connsiteY23" fmla="*/ 1271166 h 6864558"/>
                <a:gd name="connsiteX24" fmla="*/ 5083164 w 6254832"/>
                <a:gd name="connsiteY24" fmla="*/ 1498642 h 6864558"/>
                <a:gd name="connsiteX25" fmla="*/ 5257987 w 6254832"/>
                <a:gd name="connsiteY25" fmla="*/ 1738484 h 6864558"/>
                <a:gd name="connsiteX26" fmla="*/ 5413510 w 6254832"/>
                <a:gd name="connsiteY26" fmla="*/ 1989195 h 6864558"/>
                <a:gd name="connsiteX27" fmla="*/ 5548609 w 6254832"/>
                <a:gd name="connsiteY27" fmla="*/ 2249462 h 6864558"/>
                <a:gd name="connsiteX28" fmla="*/ 5747791 w 6254832"/>
                <a:gd name="connsiteY28" fmla="*/ 2795666 h 6864558"/>
                <a:gd name="connsiteX29" fmla="*/ 5806814 w 6254832"/>
                <a:gd name="connsiteY29" fmla="*/ 3078980 h 6864558"/>
                <a:gd name="connsiteX30" fmla="*/ 5816933 w 6254832"/>
                <a:gd name="connsiteY30" fmla="*/ 3150558 h 6864558"/>
                <a:gd name="connsiteX31" fmla="*/ 5825178 w 6254832"/>
                <a:gd name="connsiteY31" fmla="*/ 3222323 h 6864558"/>
                <a:gd name="connsiteX32" fmla="*/ 5831923 w 6254832"/>
                <a:gd name="connsiteY32" fmla="*/ 3294276 h 6864558"/>
                <a:gd name="connsiteX33" fmla="*/ 5836233 w 6254832"/>
                <a:gd name="connsiteY33" fmla="*/ 3366416 h 6864558"/>
                <a:gd name="connsiteX34" fmla="*/ 5833047 w 6254832"/>
                <a:gd name="connsiteY34" fmla="*/ 3655726 h 6864558"/>
                <a:gd name="connsiteX35" fmla="*/ 5827426 w 6254832"/>
                <a:gd name="connsiteY35" fmla="*/ 3728054 h 6864558"/>
                <a:gd name="connsiteX36" fmla="*/ 5819556 w 6254832"/>
                <a:gd name="connsiteY36" fmla="*/ 3800194 h 6864558"/>
                <a:gd name="connsiteX37" fmla="*/ 5809063 w 6254832"/>
                <a:gd name="connsiteY37" fmla="*/ 3872147 h 6864558"/>
                <a:gd name="connsiteX38" fmla="*/ 5796696 w 6254832"/>
                <a:gd name="connsiteY38" fmla="*/ 3943912 h 6864558"/>
                <a:gd name="connsiteX39" fmla="*/ 5725305 w 6254832"/>
                <a:gd name="connsiteY39" fmla="*/ 4225165 h 6864558"/>
                <a:gd name="connsiteX40" fmla="*/ 5605384 w 6254832"/>
                <a:gd name="connsiteY40" fmla="*/ 4478312 h 6864558"/>
                <a:gd name="connsiteX41" fmla="*/ 5412573 w 6254832"/>
                <a:gd name="connsiteY41" fmla="*/ 4677306 h 6864558"/>
                <a:gd name="connsiteX42" fmla="*/ 5155867 w 6254832"/>
                <a:gd name="connsiteY42" fmla="*/ 4834703 h 6864558"/>
                <a:gd name="connsiteX43" fmla="*/ 4645452 w 6254832"/>
                <a:gd name="connsiteY43" fmla="*/ 5207396 h 6864558"/>
                <a:gd name="connsiteX44" fmla="*/ 4536211 w 6254832"/>
                <a:gd name="connsiteY44" fmla="*/ 5319072 h 6864558"/>
                <a:gd name="connsiteX45" fmla="*/ 4430343 w 6254832"/>
                <a:gd name="connsiteY45" fmla="*/ 5432061 h 6864558"/>
                <a:gd name="connsiteX46" fmla="*/ 4220668 w 6254832"/>
                <a:gd name="connsiteY46" fmla="*/ 5657663 h 6864558"/>
                <a:gd name="connsiteX47" fmla="*/ 4115174 w 6254832"/>
                <a:gd name="connsiteY47" fmla="*/ 5768777 h 6864558"/>
                <a:gd name="connsiteX48" fmla="*/ 4007245 w 6254832"/>
                <a:gd name="connsiteY48" fmla="*/ 5876707 h 6864558"/>
                <a:gd name="connsiteX49" fmla="*/ 3781081 w 6254832"/>
                <a:gd name="connsiteY49" fmla="*/ 6078887 h 6864558"/>
                <a:gd name="connsiteX50" fmla="*/ 3534493 w 6254832"/>
                <a:gd name="connsiteY50" fmla="*/ 6249775 h 6864558"/>
                <a:gd name="connsiteX51" fmla="*/ 3265232 w 6254832"/>
                <a:gd name="connsiteY51" fmla="*/ 6373068 h 6864558"/>
                <a:gd name="connsiteX52" fmla="*/ 3194779 w 6254832"/>
                <a:gd name="connsiteY52" fmla="*/ 6394804 h 6864558"/>
                <a:gd name="connsiteX53" fmla="*/ 3123575 w 6254832"/>
                <a:gd name="connsiteY53" fmla="*/ 6412792 h 6864558"/>
                <a:gd name="connsiteX54" fmla="*/ 3051435 w 6254832"/>
                <a:gd name="connsiteY54" fmla="*/ 6426471 h 6864558"/>
                <a:gd name="connsiteX55" fmla="*/ 2978733 w 6254832"/>
                <a:gd name="connsiteY55" fmla="*/ 6436214 h 6864558"/>
                <a:gd name="connsiteX56" fmla="*/ 2905656 w 6254832"/>
                <a:gd name="connsiteY56" fmla="*/ 6442211 h 6864558"/>
                <a:gd name="connsiteX57" fmla="*/ 2832204 w 6254832"/>
                <a:gd name="connsiteY57" fmla="*/ 6444459 h 6864558"/>
                <a:gd name="connsiteX58" fmla="*/ 2758565 w 6254832"/>
                <a:gd name="connsiteY58" fmla="*/ 6443335 h 6864558"/>
                <a:gd name="connsiteX59" fmla="*/ 2683239 w 6254832"/>
                <a:gd name="connsiteY59" fmla="*/ 6438463 h 6864558"/>
                <a:gd name="connsiteX60" fmla="*/ 2091503 w 6254832"/>
                <a:gd name="connsiteY60" fmla="*/ 6343275 h 6864558"/>
                <a:gd name="connsiteX61" fmla="*/ 1948347 w 6254832"/>
                <a:gd name="connsiteY61" fmla="*/ 6301490 h 6864558"/>
                <a:gd name="connsiteX62" fmla="*/ 1807626 w 6254832"/>
                <a:gd name="connsiteY62" fmla="*/ 6252585 h 6864558"/>
                <a:gd name="connsiteX63" fmla="*/ 1738297 w 6254832"/>
                <a:gd name="connsiteY63" fmla="*/ 6225790 h 6864558"/>
                <a:gd name="connsiteX64" fmla="*/ 1669529 w 6254832"/>
                <a:gd name="connsiteY64" fmla="*/ 6197684 h 6864558"/>
                <a:gd name="connsiteX65" fmla="*/ 1635239 w 6254832"/>
                <a:gd name="connsiteY65" fmla="*/ 6183630 h 6864558"/>
                <a:gd name="connsiteX66" fmla="*/ 1601699 w 6254832"/>
                <a:gd name="connsiteY66" fmla="*/ 6167891 h 6864558"/>
                <a:gd name="connsiteX67" fmla="*/ 1534618 w 6254832"/>
                <a:gd name="connsiteY67" fmla="*/ 6136411 h 6864558"/>
                <a:gd name="connsiteX68" fmla="*/ 592299 w 6254832"/>
                <a:gd name="connsiteY68" fmla="*/ 5443116 h 6864558"/>
                <a:gd name="connsiteX69" fmla="*/ 0 w 6254832"/>
                <a:gd name="connsiteY69" fmla="*/ 4496675 h 6864558"/>
                <a:gd name="connsiteX70" fmla="*/ 0 w 6254832"/>
                <a:gd name="connsiteY70" fmla="*/ 5523875 h 6864558"/>
                <a:gd name="connsiteX71" fmla="*/ 2766060 w 6254832"/>
                <a:gd name="connsiteY71" fmla="*/ 6864559 h 6864558"/>
                <a:gd name="connsiteX72" fmla="*/ 6254833 w 6254832"/>
                <a:gd name="connsiteY72" fmla="*/ 3432373 h 6864558"/>
                <a:gd name="connsiteX73" fmla="*/ 2766060 w 6254832"/>
                <a:gd name="connsiteY73" fmla="*/ 0 h 686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254832" h="6864558">
                  <a:moveTo>
                    <a:pt x="2766060" y="0"/>
                  </a:moveTo>
                  <a:cubicBezTo>
                    <a:pt x="1639549" y="0"/>
                    <a:pt x="637831" y="525405"/>
                    <a:pt x="0" y="1340683"/>
                  </a:cubicBezTo>
                  <a:lnTo>
                    <a:pt x="0" y="2201306"/>
                  </a:lnTo>
                  <a:cubicBezTo>
                    <a:pt x="375" y="2200181"/>
                    <a:pt x="937" y="2198870"/>
                    <a:pt x="1312" y="2197746"/>
                  </a:cubicBezTo>
                  <a:cubicBezTo>
                    <a:pt x="142969" y="1837045"/>
                    <a:pt x="347959" y="1497143"/>
                    <a:pt x="612723" y="1201649"/>
                  </a:cubicBezTo>
                  <a:cubicBezTo>
                    <a:pt x="876550" y="906155"/>
                    <a:pt x="1201836" y="655258"/>
                    <a:pt x="1571344" y="483245"/>
                  </a:cubicBezTo>
                  <a:lnTo>
                    <a:pt x="1641235" y="452328"/>
                  </a:lnTo>
                  <a:cubicBezTo>
                    <a:pt x="1664658" y="442210"/>
                    <a:pt x="1687518" y="430967"/>
                    <a:pt x="1711502" y="422348"/>
                  </a:cubicBezTo>
                  <a:lnTo>
                    <a:pt x="1783080" y="395178"/>
                  </a:lnTo>
                  <a:cubicBezTo>
                    <a:pt x="1807064" y="386372"/>
                    <a:pt x="1830674" y="376441"/>
                    <a:pt x="1855220" y="369133"/>
                  </a:cubicBezTo>
                  <a:lnTo>
                    <a:pt x="1928297" y="345711"/>
                  </a:lnTo>
                  <a:cubicBezTo>
                    <a:pt x="1952656" y="338028"/>
                    <a:pt x="1976828" y="329409"/>
                    <a:pt x="2001749" y="323600"/>
                  </a:cubicBezTo>
                  <a:lnTo>
                    <a:pt x="2076138" y="304300"/>
                  </a:lnTo>
                  <a:lnTo>
                    <a:pt x="2113426" y="294744"/>
                  </a:lnTo>
                  <a:lnTo>
                    <a:pt x="2132163" y="290060"/>
                  </a:lnTo>
                  <a:lnTo>
                    <a:pt x="2151089" y="286312"/>
                  </a:lnTo>
                  <a:cubicBezTo>
                    <a:pt x="2351395" y="241716"/>
                    <a:pt x="2557322" y="219044"/>
                    <a:pt x="2763249" y="218482"/>
                  </a:cubicBezTo>
                  <a:cubicBezTo>
                    <a:pt x="2968802" y="218294"/>
                    <a:pt x="3174167" y="247900"/>
                    <a:pt x="3372225" y="301302"/>
                  </a:cubicBezTo>
                  <a:cubicBezTo>
                    <a:pt x="3471347" y="327910"/>
                    <a:pt x="3568596" y="360513"/>
                    <a:pt x="3663596" y="398364"/>
                  </a:cubicBezTo>
                  <a:cubicBezTo>
                    <a:pt x="3758784" y="435652"/>
                    <a:pt x="3851348" y="479311"/>
                    <a:pt x="3941663" y="526717"/>
                  </a:cubicBezTo>
                  <a:cubicBezTo>
                    <a:pt x="4031979" y="573936"/>
                    <a:pt x="4119297" y="626402"/>
                    <a:pt x="4204366" y="681678"/>
                  </a:cubicBezTo>
                  <a:cubicBezTo>
                    <a:pt x="4289060" y="737516"/>
                    <a:pt x="4370944" y="797289"/>
                    <a:pt x="4450018" y="860061"/>
                  </a:cubicBezTo>
                  <a:cubicBezTo>
                    <a:pt x="4529091" y="922832"/>
                    <a:pt x="4605540" y="988601"/>
                    <a:pt x="4678992" y="1057181"/>
                  </a:cubicBezTo>
                  <a:cubicBezTo>
                    <a:pt x="4752444" y="1125574"/>
                    <a:pt x="4822335" y="1197527"/>
                    <a:pt x="4889791" y="1271166"/>
                  </a:cubicBezTo>
                  <a:cubicBezTo>
                    <a:pt x="4957247" y="1344805"/>
                    <a:pt x="5021705" y="1420693"/>
                    <a:pt x="5083164" y="1498642"/>
                  </a:cubicBezTo>
                  <a:cubicBezTo>
                    <a:pt x="5144062" y="1576965"/>
                    <a:pt x="5202899" y="1656601"/>
                    <a:pt x="5257987" y="1738484"/>
                  </a:cubicBezTo>
                  <a:cubicBezTo>
                    <a:pt x="5313076" y="1820368"/>
                    <a:pt x="5365354" y="1903751"/>
                    <a:pt x="5413510" y="1989195"/>
                  </a:cubicBezTo>
                  <a:cubicBezTo>
                    <a:pt x="5462041" y="2074451"/>
                    <a:pt x="5507011" y="2161207"/>
                    <a:pt x="5548609" y="2249462"/>
                  </a:cubicBezTo>
                  <a:cubicBezTo>
                    <a:pt x="5631430" y="2426158"/>
                    <a:pt x="5698323" y="2608851"/>
                    <a:pt x="5747791" y="2795666"/>
                  </a:cubicBezTo>
                  <a:cubicBezTo>
                    <a:pt x="5771963" y="2889167"/>
                    <a:pt x="5791825" y="2983792"/>
                    <a:pt x="5806814" y="3078980"/>
                  </a:cubicBezTo>
                  <a:cubicBezTo>
                    <a:pt x="5810562" y="3102777"/>
                    <a:pt x="5814497" y="3126574"/>
                    <a:pt x="5816933" y="3150558"/>
                  </a:cubicBezTo>
                  <a:cubicBezTo>
                    <a:pt x="5819556" y="3174542"/>
                    <a:pt x="5823304" y="3198339"/>
                    <a:pt x="5825178" y="3222323"/>
                  </a:cubicBezTo>
                  <a:cubicBezTo>
                    <a:pt x="5827426" y="3246308"/>
                    <a:pt x="5830050" y="3270292"/>
                    <a:pt x="5831923" y="3294276"/>
                  </a:cubicBezTo>
                  <a:lnTo>
                    <a:pt x="5836233" y="3366416"/>
                  </a:lnTo>
                  <a:cubicBezTo>
                    <a:pt x="5839981" y="3462728"/>
                    <a:pt x="5839981" y="3559227"/>
                    <a:pt x="5833047" y="3655726"/>
                  </a:cubicBezTo>
                  <a:cubicBezTo>
                    <a:pt x="5830986" y="3679711"/>
                    <a:pt x="5830237" y="3704069"/>
                    <a:pt x="5827426" y="3728054"/>
                  </a:cubicBezTo>
                  <a:lnTo>
                    <a:pt x="5819556" y="3800194"/>
                  </a:lnTo>
                  <a:lnTo>
                    <a:pt x="5809063" y="3872147"/>
                  </a:lnTo>
                  <a:cubicBezTo>
                    <a:pt x="5805690" y="3896131"/>
                    <a:pt x="5800818" y="3919928"/>
                    <a:pt x="5796696" y="3943912"/>
                  </a:cubicBezTo>
                  <a:cubicBezTo>
                    <a:pt x="5778708" y="4039287"/>
                    <a:pt x="5755848" y="4134662"/>
                    <a:pt x="5725305" y="4225165"/>
                  </a:cubicBezTo>
                  <a:cubicBezTo>
                    <a:pt x="5694763" y="4315669"/>
                    <a:pt x="5656726" y="4402237"/>
                    <a:pt x="5605384" y="4478312"/>
                  </a:cubicBezTo>
                  <a:cubicBezTo>
                    <a:pt x="5554980" y="4555324"/>
                    <a:pt x="5489960" y="4620718"/>
                    <a:pt x="5412573" y="4677306"/>
                  </a:cubicBezTo>
                  <a:cubicBezTo>
                    <a:pt x="5335374" y="4734269"/>
                    <a:pt x="5245995" y="4782987"/>
                    <a:pt x="5155867" y="4834703"/>
                  </a:cubicBezTo>
                  <a:cubicBezTo>
                    <a:pt x="4973924" y="4936261"/>
                    <a:pt x="4794791" y="5058806"/>
                    <a:pt x="4645452" y="5207396"/>
                  </a:cubicBezTo>
                  <a:cubicBezTo>
                    <a:pt x="4607414" y="5244497"/>
                    <a:pt x="4571813" y="5281597"/>
                    <a:pt x="4536211" y="5319072"/>
                  </a:cubicBezTo>
                  <a:lnTo>
                    <a:pt x="4430343" y="5432061"/>
                  </a:lnTo>
                  <a:cubicBezTo>
                    <a:pt x="4360264" y="5507574"/>
                    <a:pt x="4290934" y="5583087"/>
                    <a:pt x="4220668" y="5657663"/>
                  </a:cubicBezTo>
                  <a:cubicBezTo>
                    <a:pt x="4185628" y="5694951"/>
                    <a:pt x="4150589" y="5732052"/>
                    <a:pt x="4115174" y="5768777"/>
                  </a:cubicBezTo>
                  <a:cubicBezTo>
                    <a:pt x="4079573" y="5805316"/>
                    <a:pt x="4043597" y="5841292"/>
                    <a:pt x="4007245" y="5876707"/>
                  </a:cubicBezTo>
                  <a:cubicBezTo>
                    <a:pt x="3934543" y="5947723"/>
                    <a:pt x="3859405" y="6015740"/>
                    <a:pt x="3781081" y="6078887"/>
                  </a:cubicBezTo>
                  <a:cubicBezTo>
                    <a:pt x="3702945" y="6142220"/>
                    <a:pt x="3620312" y="6199557"/>
                    <a:pt x="3534493" y="6249775"/>
                  </a:cubicBezTo>
                  <a:cubicBezTo>
                    <a:pt x="3448300" y="6299429"/>
                    <a:pt x="3358359" y="6341589"/>
                    <a:pt x="3265232" y="6373068"/>
                  </a:cubicBezTo>
                  <a:cubicBezTo>
                    <a:pt x="3241998" y="6381313"/>
                    <a:pt x="3218201" y="6387497"/>
                    <a:pt x="3194779" y="6394804"/>
                  </a:cubicBezTo>
                  <a:cubicBezTo>
                    <a:pt x="3171169" y="6401175"/>
                    <a:pt x="3147185" y="6406797"/>
                    <a:pt x="3123575" y="6412792"/>
                  </a:cubicBezTo>
                  <a:cubicBezTo>
                    <a:pt x="3099404" y="6417477"/>
                    <a:pt x="3075420" y="6422161"/>
                    <a:pt x="3051435" y="6426471"/>
                  </a:cubicBezTo>
                  <a:cubicBezTo>
                    <a:pt x="3027076" y="6429657"/>
                    <a:pt x="3002904" y="6433591"/>
                    <a:pt x="2978733" y="6436214"/>
                  </a:cubicBezTo>
                  <a:cubicBezTo>
                    <a:pt x="2954374" y="6438088"/>
                    <a:pt x="2930015" y="6440899"/>
                    <a:pt x="2905656" y="6442211"/>
                  </a:cubicBezTo>
                  <a:cubicBezTo>
                    <a:pt x="2881109" y="6442960"/>
                    <a:pt x="2856751" y="6444272"/>
                    <a:pt x="2832204" y="6444459"/>
                  </a:cubicBezTo>
                  <a:cubicBezTo>
                    <a:pt x="2807658" y="6444084"/>
                    <a:pt x="2783298" y="6444084"/>
                    <a:pt x="2758565" y="6443335"/>
                  </a:cubicBezTo>
                  <a:lnTo>
                    <a:pt x="2683239" y="6438463"/>
                  </a:lnTo>
                  <a:cubicBezTo>
                    <a:pt x="2482559" y="6425909"/>
                    <a:pt x="2284126" y="6393492"/>
                    <a:pt x="2091503" y="6343275"/>
                  </a:cubicBezTo>
                  <a:lnTo>
                    <a:pt x="1948347" y="6301490"/>
                  </a:lnTo>
                  <a:cubicBezTo>
                    <a:pt x="1901127" y="6286126"/>
                    <a:pt x="1854658" y="6268699"/>
                    <a:pt x="1807626" y="6252585"/>
                  </a:cubicBezTo>
                  <a:cubicBezTo>
                    <a:pt x="1784017" y="6245090"/>
                    <a:pt x="1761344" y="6234972"/>
                    <a:pt x="1738297" y="6225790"/>
                  </a:cubicBezTo>
                  <a:lnTo>
                    <a:pt x="1669529" y="6197684"/>
                  </a:lnTo>
                  <a:lnTo>
                    <a:pt x="1635239" y="6183630"/>
                  </a:lnTo>
                  <a:lnTo>
                    <a:pt x="1601699" y="6167891"/>
                  </a:lnTo>
                  <a:lnTo>
                    <a:pt x="1534618" y="6136411"/>
                  </a:lnTo>
                  <a:cubicBezTo>
                    <a:pt x="1179164" y="5964961"/>
                    <a:pt x="857250" y="5729616"/>
                    <a:pt x="592299" y="5443116"/>
                  </a:cubicBezTo>
                  <a:cubicBezTo>
                    <a:pt x="336904" y="5166173"/>
                    <a:pt x="137160" y="4842573"/>
                    <a:pt x="0" y="4496675"/>
                  </a:cubicBezTo>
                  <a:lnTo>
                    <a:pt x="0" y="5523875"/>
                  </a:lnTo>
                  <a:cubicBezTo>
                    <a:pt x="637831" y="6338966"/>
                    <a:pt x="1639549" y="6864559"/>
                    <a:pt x="2766060" y="6864559"/>
                  </a:cubicBezTo>
                  <a:cubicBezTo>
                    <a:pt x="4692858" y="6864559"/>
                    <a:pt x="6254833" y="5327879"/>
                    <a:pt x="6254833" y="3432373"/>
                  </a:cubicBezTo>
                  <a:cubicBezTo>
                    <a:pt x="6254833" y="1536679"/>
                    <a:pt x="4692858" y="0"/>
                    <a:pt x="2766060" y="0"/>
                  </a:cubicBezTo>
                  <a:close/>
                </a:path>
              </a:pathLst>
            </a:custGeom>
            <a:ln w="18736" cap="flat">
              <a:noFill/>
              <a:prstDash val="solid"/>
              <a:miter/>
            </a:ln>
          </p:spPr>
          <p:txBody>
            <a:bodyPr rtlCol="0" anchor="ctr"/>
            <a:lstStyle/>
            <a:p>
              <a:endParaRPr lang="en-US" dirty="0"/>
            </a:p>
          </p:txBody>
        </p:sp>
      </p:grpSp>
      <p:sp>
        <p:nvSpPr>
          <p:cNvPr id="4" name="pole tekstowe 3">
            <a:extLst>
              <a:ext uri="{FF2B5EF4-FFF2-40B4-BE49-F238E27FC236}">
                <a16:creationId xmlns:a16="http://schemas.microsoft.com/office/drawing/2014/main" id="{B15EB4F7-D8CE-F54C-3A27-32400E73365F}"/>
              </a:ext>
            </a:extLst>
          </p:cNvPr>
          <p:cNvSpPr txBox="1"/>
          <p:nvPr/>
        </p:nvSpPr>
        <p:spPr>
          <a:xfrm>
            <a:off x="1644755" y="831462"/>
            <a:ext cx="13823845" cy="2785378"/>
          </a:xfrm>
          <a:prstGeom prst="rect">
            <a:avLst/>
          </a:prstGeom>
        </p:spPr>
        <p:txBody>
          <a:bodyPr vert="horz" lIns="91440" tIns="45720" rIns="91440" bIns="45720" rtlCol="0" anchor="ctr">
            <a:normAutofit/>
          </a:bodyPr>
          <a:lstStyle/>
          <a:p>
            <a:pPr>
              <a:lnSpc>
                <a:spcPct val="150000"/>
              </a:lnSpc>
              <a:spcAft>
                <a:spcPts val="600"/>
              </a:spcAft>
            </a:pPr>
            <a:r>
              <a:rPr lang="en-US" sz="3200" dirty="0" err="1">
                <a:solidFill>
                  <a:schemeClr val="tx2"/>
                </a:solidFill>
              </a:rPr>
              <a:t>Technika</a:t>
            </a:r>
            <a:r>
              <a:rPr lang="en-US" sz="3200" dirty="0">
                <a:solidFill>
                  <a:schemeClr val="tx2"/>
                </a:solidFill>
              </a:rPr>
              <a:t> ta </a:t>
            </a:r>
            <a:r>
              <a:rPr lang="en-US" sz="3200" dirty="0" err="1">
                <a:solidFill>
                  <a:schemeClr val="tx2"/>
                </a:solidFill>
              </a:rPr>
              <a:t>została</a:t>
            </a:r>
            <a:r>
              <a:rPr lang="en-US" sz="3200" dirty="0">
                <a:solidFill>
                  <a:schemeClr val="tx2"/>
                </a:solidFill>
              </a:rPr>
              <a:t> </a:t>
            </a:r>
            <a:r>
              <a:rPr lang="en-US" sz="3200" dirty="0" err="1">
                <a:solidFill>
                  <a:schemeClr val="tx2"/>
                </a:solidFill>
              </a:rPr>
              <a:t>opracowana</a:t>
            </a:r>
            <a:r>
              <a:rPr lang="en-US" sz="3200" dirty="0">
                <a:solidFill>
                  <a:schemeClr val="tx2"/>
                </a:solidFill>
              </a:rPr>
              <a:t> </a:t>
            </a:r>
            <a:r>
              <a:rPr lang="en-US" sz="3200" dirty="0" err="1">
                <a:solidFill>
                  <a:schemeClr val="tx2"/>
                </a:solidFill>
              </a:rPr>
              <a:t>przez</a:t>
            </a:r>
            <a:r>
              <a:rPr lang="en-US" sz="3200" dirty="0">
                <a:solidFill>
                  <a:schemeClr val="tx2"/>
                </a:solidFill>
              </a:rPr>
              <a:t> </a:t>
            </a:r>
            <a:r>
              <a:rPr lang="en-US" sz="3200" b="1" dirty="0" err="1">
                <a:solidFill>
                  <a:schemeClr val="tx2"/>
                </a:solidFill>
              </a:rPr>
              <a:t>Lestera</a:t>
            </a:r>
            <a:r>
              <a:rPr lang="en-US" sz="3200" b="1" dirty="0">
                <a:solidFill>
                  <a:schemeClr val="tx2"/>
                </a:solidFill>
              </a:rPr>
              <a:t> </a:t>
            </a:r>
            <a:r>
              <a:rPr lang="en-US" sz="3200" b="1" dirty="0" err="1">
                <a:solidFill>
                  <a:schemeClr val="tx2"/>
                </a:solidFill>
              </a:rPr>
              <a:t>Levensona</a:t>
            </a:r>
            <a:r>
              <a:rPr lang="en-US" sz="3200" dirty="0">
                <a:solidFill>
                  <a:schemeClr val="tx2"/>
                </a:solidFill>
              </a:rPr>
              <a:t>, </a:t>
            </a:r>
            <a:r>
              <a:rPr lang="en-US" sz="3200" dirty="0" err="1">
                <a:solidFill>
                  <a:schemeClr val="tx2"/>
                </a:solidFill>
              </a:rPr>
              <a:t>który</a:t>
            </a:r>
            <a:r>
              <a:rPr lang="en-US" sz="3200" dirty="0">
                <a:solidFill>
                  <a:schemeClr val="tx2"/>
                </a:solidFill>
              </a:rPr>
              <a:t> </a:t>
            </a:r>
            <a:r>
              <a:rPr lang="en-US" sz="3200" dirty="0" err="1">
                <a:solidFill>
                  <a:schemeClr val="tx2"/>
                </a:solidFill>
              </a:rPr>
              <a:t>dzięki</a:t>
            </a:r>
            <a:r>
              <a:rPr lang="en-US" sz="3200" dirty="0">
                <a:solidFill>
                  <a:schemeClr val="tx2"/>
                </a:solidFill>
              </a:rPr>
              <a:t> </a:t>
            </a:r>
            <a:r>
              <a:rPr lang="en-US" sz="3200" dirty="0" err="1">
                <a:solidFill>
                  <a:schemeClr val="tx2"/>
                </a:solidFill>
              </a:rPr>
              <a:t>niej</a:t>
            </a:r>
            <a:r>
              <a:rPr lang="en-US" sz="3200" dirty="0">
                <a:solidFill>
                  <a:schemeClr val="tx2"/>
                </a:solidFill>
              </a:rPr>
              <a:t> </a:t>
            </a:r>
            <a:r>
              <a:rPr lang="en-US" sz="3200" dirty="0" err="1">
                <a:solidFill>
                  <a:schemeClr val="tx2"/>
                </a:solidFill>
              </a:rPr>
              <a:t>odzyskał</a:t>
            </a:r>
            <a:r>
              <a:rPr lang="en-US" sz="3200" dirty="0">
                <a:solidFill>
                  <a:schemeClr val="tx2"/>
                </a:solidFill>
              </a:rPr>
              <a:t> </a:t>
            </a:r>
            <a:r>
              <a:rPr lang="en-US" sz="3200" dirty="0" err="1">
                <a:solidFill>
                  <a:schemeClr val="tx2"/>
                </a:solidFill>
              </a:rPr>
              <a:t>zdrowie</a:t>
            </a:r>
            <a:r>
              <a:rPr lang="en-US" sz="3200" dirty="0">
                <a:solidFill>
                  <a:schemeClr val="tx2"/>
                </a:solidFill>
              </a:rPr>
              <a:t> </a:t>
            </a:r>
            <a:r>
              <a:rPr lang="en-US" sz="3200" dirty="0" err="1">
                <a:solidFill>
                  <a:schemeClr val="tx2"/>
                </a:solidFill>
              </a:rPr>
              <a:t>i</a:t>
            </a:r>
            <a:r>
              <a:rPr lang="en-US" sz="3200" dirty="0">
                <a:solidFill>
                  <a:schemeClr val="tx2"/>
                </a:solidFill>
              </a:rPr>
              <a:t> </a:t>
            </a:r>
            <a:r>
              <a:rPr lang="en-US" sz="3200" dirty="0" err="1">
                <a:solidFill>
                  <a:schemeClr val="tx2"/>
                </a:solidFill>
              </a:rPr>
              <a:t>spokój</a:t>
            </a:r>
            <a:r>
              <a:rPr lang="en-US" sz="3200" dirty="0">
                <a:solidFill>
                  <a:schemeClr val="tx2"/>
                </a:solidFill>
              </a:rPr>
              <a:t> </a:t>
            </a:r>
            <a:r>
              <a:rPr lang="en-US" sz="3200" dirty="0" err="1">
                <a:solidFill>
                  <a:schemeClr val="tx2"/>
                </a:solidFill>
              </a:rPr>
              <a:t>ducha</a:t>
            </a:r>
            <a:r>
              <a:rPr lang="en-US" sz="3200" dirty="0">
                <a:solidFill>
                  <a:schemeClr val="tx2"/>
                </a:solidFill>
              </a:rPr>
              <a:t> po </a:t>
            </a:r>
            <a:r>
              <a:rPr lang="en-US" sz="3200" dirty="0" err="1">
                <a:solidFill>
                  <a:schemeClr val="tx2"/>
                </a:solidFill>
              </a:rPr>
              <a:t>tym</a:t>
            </a:r>
            <a:r>
              <a:rPr lang="en-US" sz="3200" dirty="0">
                <a:solidFill>
                  <a:schemeClr val="tx2"/>
                </a:solidFill>
              </a:rPr>
              <a:t>, jak </a:t>
            </a:r>
            <a:r>
              <a:rPr lang="en-US" sz="3200" dirty="0" err="1">
                <a:solidFill>
                  <a:schemeClr val="tx2"/>
                </a:solidFill>
              </a:rPr>
              <a:t>lekarze</a:t>
            </a:r>
            <a:r>
              <a:rPr lang="en-US" sz="3200" dirty="0">
                <a:solidFill>
                  <a:schemeClr val="tx2"/>
                </a:solidFill>
              </a:rPr>
              <a:t> </a:t>
            </a:r>
            <a:r>
              <a:rPr lang="en-US" sz="3200" dirty="0" err="1">
                <a:solidFill>
                  <a:schemeClr val="tx2"/>
                </a:solidFill>
              </a:rPr>
              <a:t>nie</a:t>
            </a:r>
            <a:r>
              <a:rPr lang="en-US" sz="3200" dirty="0">
                <a:solidFill>
                  <a:schemeClr val="tx2"/>
                </a:solidFill>
              </a:rPr>
              <a:t> </a:t>
            </a:r>
            <a:r>
              <a:rPr lang="en-US" sz="3200" dirty="0" err="1">
                <a:solidFill>
                  <a:schemeClr val="tx2"/>
                </a:solidFill>
              </a:rPr>
              <a:t>dawali</a:t>
            </a:r>
            <a:r>
              <a:rPr lang="en-US" sz="3200" dirty="0">
                <a:solidFill>
                  <a:schemeClr val="tx2"/>
                </a:solidFill>
              </a:rPr>
              <a:t> mu </a:t>
            </a:r>
            <a:r>
              <a:rPr lang="en-US" sz="3200" dirty="0" err="1">
                <a:solidFill>
                  <a:schemeClr val="tx2"/>
                </a:solidFill>
              </a:rPr>
              <a:t>szans</a:t>
            </a:r>
            <a:r>
              <a:rPr lang="en-US" sz="3200" dirty="0">
                <a:solidFill>
                  <a:schemeClr val="tx2"/>
                </a:solidFill>
              </a:rPr>
              <a:t> </a:t>
            </a:r>
            <a:r>
              <a:rPr lang="en-US" sz="3200" dirty="0" err="1">
                <a:solidFill>
                  <a:schemeClr val="tx2"/>
                </a:solidFill>
              </a:rPr>
              <a:t>na</a:t>
            </a:r>
            <a:r>
              <a:rPr lang="en-US" sz="3200" dirty="0">
                <a:solidFill>
                  <a:schemeClr val="tx2"/>
                </a:solidFill>
              </a:rPr>
              <a:t> </a:t>
            </a:r>
            <a:r>
              <a:rPr lang="en-US" sz="3200" dirty="0" err="1">
                <a:solidFill>
                  <a:schemeClr val="tx2"/>
                </a:solidFill>
              </a:rPr>
              <a:t>przeżycie</a:t>
            </a:r>
            <a:r>
              <a:rPr lang="en-US" sz="3200" dirty="0">
                <a:solidFill>
                  <a:schemeClr val="tx2"/>
                </a:solidFill>
              </a:rPr>
              <a:t>.</a:t>
            </a:r>
          </a:p>
        </p:txBody>
      </p:sp>
      <p:sp>
        <p:nvSpPr>
          <p:cNvPr id="8" name="pole tekstowe 7">
            <a:extLst>
              <a:ext uri="{FF2B5EF4-FFF2-40B4-BE49-F238E27FC236}">
                <a16:creationId xmlns:a16="http://schemas.microsoft.com/office/drawing/2014/main" id="{E02BB848-C5C8-A993-E6A9-84576AD4A78D}"/>
              </a:ext>
            </a:extLst>
          </p:cNvPr>
          <p:cNvSpPr txBox="1"/>
          <p:nvPr/>
        </p:nvSpPr>
        <p:spPr>
          <a:xfrm>
            <a:off x="7593098" y="3937442"/>
            <a:ext cx="9601200" cy="4678845"/>
          </a:xfrm>
          <a:prstGeom prst="rect">
            <a:avLst/>
          </a:prstGeom>
          <a:noFill/>
        </p:spPr>
        <p:txBody>
          <a:bodyPr wrap="square">
            <a:spAutoFit/>
          </a:bodyPr>
          <a:lstStyle/>
          <a:p>
            <a:pPr algn="l">
              <a:lnSpc>
                <a:spcPct val="150000"/>
              </a:lnSpc>
              <a:spcAft>
                <a:spcPts val="600"/>
              </a:spcAft>
            </a:pPr>
            <a:r>
              <a:rPr lang="pl-PL" sz="3200" b="1" i="0" dirty="0">
                <a:solidFill>
                  <a:srgbClr val="000000"/>
                </a:solidFill>
                <a:effectLst/>
                <a:latin typeface="+mj-lt"/>
              </a:rPr>
              <a:t>Ostatecznie doszedł do wniosku, że:</a:t>
            </a:r>
          </a:p>
          <a:p>
            <a:pPr algn="l">
              <a:lnSpc>
                <a:spcPct val="150000"/>
              </a:lnSpc>
              <a:spcAft>
                <a:spcPts val="600"/>
              </a:spcAft>
              <a:buFont typeface="Arial" panose="020B0604020202020204" pitchFamily="34" charset="0"/>
              <a:buChar char="•"/>
            </a:pPr>
            <a:r>
              <a:rPr lang="pl-PL" sz="3200" b="0" i="0" dirty="0">
                <a:solidFill>
                  <a:srgbClr val="000000"/>
                </a:solidFill>
                <a:effectLst/>
                <a:latin typeface="+mj-lt"/>
              </a:rPr>
              <a:t>większość ograniczeń jest wynikiem założeń, które przechowujemy we własnych umysłach,</a:t>
            </a:r>
          </a:p>
          <a:p>
            <a:pPr algn="l">
              <a:lnSpc>
                <a:spcPct val="150000"/>
              </a:lnSpc>
              <a:spcAft>
                <a:spcPts val="600"/>
              </a:spcAft>
              <a:buFont typeface="Arial" panose="020B0604020202020204" pitchFamily="34" charset="0"/>
              <a:buChar char="•"/>
            </a:pPr>
            <a:r>
              <a:rPr lang="pl-PL" sz="3200" b="0" i="0" dirty="0">
                <a:solidFill>
                  <a:srgbClr val="000000"/>
                </a:solidFill>
                <a:effectLst/>
                <a:latin typeface="+mj-lt"/>
              </a:rPr>
              <a:t>to my sami najczęściej narzucamy sobie ograniczenia,</a:t>
            </a:r>
          </a:p>
          <a:p>
            <a:pPr algn="l">
              <a:lnSpc>
                <a:spcPct val="150000"/>
              </a:lnSpc>
              <a:spcAft>
                <a:spcPts val="600"/>
              </a:spcAft>
              <a:buFont typeface="Arial" panose="020B0604020202020204" pitchFamily="34" charset="0"/>
              <a:buChar char="•"/>
            </a:pPr>
            <a:r>
              <a:rPr lang="pl-PL" sz="3200" b="0" i="0" dirty="0">
                <a:solidFill>
                  <a:srgbClr val="000000"/>
                </a:solidFill>
                <a:effectLst/>
                <a:latin typeface="+mj-lt"/>
              </a:rPr>
              <a:t>z łatwością sami możemy to zmienić, jeśli naprawdę chcemy.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Kłódka na płycie głównej komputera">
            <a:extLst>
              <a:ext uri="{FF2B5EF4-FFF2-40B4-BE49-F238E27FC236}">
                <a16:creationId xmlns:a16="http://schemas.microsoft.com/office/drawing/2014/main" id="{FDE4A8C3-5BF6-60EA-AF05-349DD298A9C8}"/>
              </a:ext>
            </a:extLst>
          </p:cNvPr>
          <p:cNvPicPr>
            <a:picLocks noChangeAspect="1"/>
          </p:cNvPicPr>
          <p:nvPr/>
        </p:nvPicPr>
        <p:blipFill rotWithShape="1">
          <a:blip r:embed="rId2"/>
          <a:srcRect l="1470" r="24825"/>
          <a:stretch/>
        </p:blipFill>
        <p:spPr>
          <a:xfrm>
            <a:off x="0" y="10"/>
            <a:ext cx="11358907" cy="10286990"/>
          </a:xfrm>
          <a:prstGeom prst="rect">
            <a:avLst/>
          </a:prstGeom>
        </p:spPr>
      </p:pic>
      <p:cxnSp>
        <p:nvCxnSpPr>
          <p:cNvPr id="13" name="Straight Connector 12">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299085" y="1306719"/>
            <a:ext cx="110540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pole tekstowe 6">
            <a:extLst>
              <a:ext uri="{FF2B5EF4-FFF2-40B4-BE49-F238E27FC236}">
                <a16:creationId xmlns:a16="http://schemas.microsoft.com/office/drawing/2014/main" id="{DDEE42F9-7679-3F92-7CEE-5355C13D9FD1}"/>
              </a:ext>
            </a:extLst>
          </p:cNvPr>
          <p:cNvSpPr txBox="1"/>
          <p:nvPr/>
        </p:nvSpPr>
        <p:spPr>
          <a:xfrm>
            <a:off x="12230100" y="3815046"/>
            <a:ext cx="5151270" cy="5398528"/>
          </a:xfrm>
          <a:prstGeom prst="rect">
            <a:avLst/>
          </a:prstGeom>
        </p:spPr>
        <p:txBody>
          <a:bodyPr vert="horz" lIns="91440" tIns="45720" rIns="91440" bIns="45720" rtlCol="0">
            <a:normAutofit/>
          </a:bodyPr>
          <a:lstStyle/>
          <a:p>
            <a:pPr indent="-228600">
              <a:lnSpc>
                <a:spcPct val="150000"/>
              </a:lnSpc>
              <a:spcAft>
                <a:spcPts val="600"/>
              </a:spcAft>
              <a:buFont typeface="Arial" panose="020B0604020202020204" pitchFamily="34" charset="0"/>
              <a:buChar char="•"/>
            </a:pPr>
            <a:r>
              <a:rPr lang="en-US" sz="3000" dirty="0" err="1"/>
              <a:t>Technika</a:t>
            </a:r>
            <a:r>
              <a:rPr lang="en-US" sz="3000" dirty="0"/>
              <a:t> </a:t>
            </a:r>
            <a:r>
              <a:rPr lang="en-US" sz="3000" dirty="0" err="1"/>
              <a:t>Sedony</a:t>
            </a:r>
            <a:r>
              <a:rPr lang="en-US" sz="3000" dirty="0"/>
              <a:t> </a:t>
            </a:r>
            <a:r>
              <a:rPr lang="en-US" sz="3000" dirty="0" err="1"/>
              <a:t>opiera</a:t>
            </a:r>
            <a:r>
              <a:rPr lang="en-US" sz="3000" dirty="0"/>
              <a:t> </a:t>
            </a:r>
            <a:r>
              <a:rPr lang="en-US" sz="3000" dirty="0" err="1"/>
              <a:t>się</a:t>
            </a:r>
            <a:r>
              <a:rPr lang="en-US" sz="3000" dirty="0"/>
              <a:t> </a:t>
            </a:r>
            <a:r>
              <a:rPr lang="en-US" sz="3000" dirty="0" err="1"/>
              <a:t>na</a:t>
            </a:r>
            <a:r>
              <a:rPr lang="en-US" sz="3000" dirty="0"/>
              <a:t> </a:t>
            </a:r>
            <a:r>
              <a:rPr lang="en-US" sz="3000" dirty="0" err="1"/>
              <a:t>założeniu</a:t>
            </a:r>
            <a:r>
              <a:rPr lang="en-US" sz="3000" dirty="0"/>
              <a:t>, </a:t>
            </a:r>
            <a:r>
              <a:rPr lang="en-US" sz="3000" dirty="0" err="1"/>
              <a:t>że</a:t>
            </a:r>
            <a:r>
              <a:rPr lang="en-US" sz="3000" dirty="0"/>
              <a:t> </a:t>
            </a:r>
            <a:r>
              <a:rPr lang="en-US" sz="3000" dirty="0" err="1"/>
              <a:t>nasze</a:t>
            </a:r>
            <a:r>
              <a:rPr lang="en-US" sz="3000" dirty="0"/>
              <a:t> </a:t>
            </a:r>
            <a:r>
              <a:rPr lang="en-US" sz="3000" dirty="0" err="1"/>
              <a:t>problemy</a:t>
            </a:r>
            <a:r>
              <a:rPr lang="en-US" sz="3000" dirty="0"/>
              <a:t> </a:t>
            </a:r>
            <a:r>
              <a:rPr lang="en-US" sz="3000" dirty="0" err="1"/>
              <a:t>są</a:t>
            </a:r>
            <a:r>
              <a:rPr lang="en-US" sz="3000" dirty="0"/>
              <a:t> </a:t>
            </a:r>
            <a:r>
              <a:rPr lang="en-US" sz="3000" dirty="0" err="1"/>
              <a:t>wynikiem</a:t>
            </a:r>
            <a:r>
              <a:rPr lang="en-US" sz="3000" dirty="0"/>
              <a:t> </a:t>
            </a:r>
            <a:r>
              <a:rPr lang="en-US" sz="3000" dirty="0" err="1"/>
              <a:t>naszych</a:t>
            </a:r>
            <a:r>
              <a:rPr lang="en-US" sz="3000" dirty="0"/>
              <a:t> </a:t>
            </a:r>
            <a:r>
              <a:rPr lang="en-US" sz="3000" dirty="0" err="1"/>
              <a:t>własnych</a:t>
            </a:r>
            <a:r>
              <a:rPr lang="en-US" sz="3000" dirty="0"/>
              <a:t> </a:t>
            </a:r>
            <a:r>
              <a:rPr lang="en-US" sz="3000" dirty="0" err="1"/>
              <a:t>ograniczeń</a:t>
            </a:r>
            <a:r>
              <a:rPr lang="en-US" sz="3000" dirty="0"/>
              <a:t> </a:t>
            </a:r>
            <a:r>
              <a:rPr lang="en-US" sz="3000" dirty="0" err="1"/>
              <a:t>i</a:t>
            </a:r>
            <a:r>
              <a:rPr lang="en-US" sz="3000" dirty="0"/>
              <a:t> </a:t>
            </a:r>
            <a:r>
              <a:rPr lang="en-US" sz="3000" dirty="0" err="1"/>
              <a:t>założeń</a:t>
            </a:r>
            <a:r>
              <a:rPr lang="en-US" sz="3000" dirty="0"/>
              <a:t>, </a:t>
            </a:r>
            <a:r>
              <a:rPr lang="en-US" sz="3000" dirty="0" err="1"/>
              <a:t>które</a:t>
            </a:r>
            <a:r>
              <a:rPr lang="en-US" sz="3000" dirty="0"/>
              <a:t> </a:t>
            </a:r>
            <a:r>
              <a:rPr lang="en-US" sz="3000" dirty="0" err="1"/>
              <a:t>możemy</a:t>
            </a:r>
            <a:r>
              <a:rPr lang="en-US" sz="3000" dirty="0"/>
              <a:t> </a:t>
            </a:r>
            <a:r>
              <a:rPr lang="en-US" sz="3000" dirty="0" err="1"/>
              <a:t>zmienić</a:t>
            </a:r>
            <a:r>
              <a:rPr lang="en-US" sz="3000" dirty="0"/>
              <a:t>, </a:t>
            </a:r>
            <a:r>
              <a:rPr lang="en-US" sz="3000" dirty="0" err="1"/>
              <a:t>jeśli</a:t>
            </a:r>
            <a:r>
              <a:rPr lang="en-US" sz="3000" dirty="0"/>
              <a:t> </a:t>
            </a:r>
            <a:r>
              <a:rPr lang="en-US" sz="3000" dirty="0" err="1"/>
              <a:t>naprawdę</a:t>
            </a:r>
            <a:r>
              <a:rPr lang="en-US" sz="3000" dirty="0"/>
              <a:t> </a:t>
            </a:r>
            <a:r>
              <a:rPr lang="en-US" sz="3000" dirty="0" err="1"/>
              <a:t>tego</a:t>
            </a:r>
            <a:r>
              <a:rPr lang="en-US" sz="3000" dirty="0"/>
              <a:t> </a:t>
            </a:r>
            <a:r>
              <a:rPr lang="en-US" sz="3000" dirty="0" err="1"/>
              <a:t>chcemy</a:t>
            </a:r>
            <a:endParaRPr lang="en-US" sz="3000" dirty="0"/>
          </a:p>
        </p:txBody>
      </p:sp>
    </p:spTree>
    <p:extLst>
      <p:ext uri="{BB962C8B-B14F-4D97-AF65-F5344CB8AC3E}">
        <p14:creationId xmlns:p14="http://schemas.microsoft.com/office/powerpoint/2010/main" val="3712435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descr="Wykrzyknik na żółtym tle">
            <a:extLst>
              <a:ext uri="{FF2B5EF4-FFF2-40B4-BE49-F238E27FC236}">
                <a16:creationId xmlns:a16="http://schemas.microsoft.com/office/drawing/2014/main" id="{681D85D6-C142-C3A6-981B-1C63EBA5459C}"/>
              </a:ext>
            </a:extLst>
          </p:cNvPr>
          <p:cNvPicPr>
            <a:picLocks noChangeAspect="1"/>
          </p:cNvPicPr>
          <p:nvPr/>
        </p:nvPicPr>
        <p:blipFill rotWithShape="1">
          <a:blip r:embed="rId2"/>
          <a:srcRect t="52358" b="10143"/>
          <a:stretch/>
        </p:blipFill>
        <p:spPr>
          <a:xfrm>
            <a:off x="-3" y="10"/>
            <a:ext cx="18288003" cy="5143490"/>
          </a:xfrm>
          <a:prstGeom prst="rect">
            <a:avLst/>
          </a:prstGeom>
        </p:spPr>
      </p:pic>
      <p:grpSp>
        <p:nvGrpSpPr>
          <p:cNvPr id="20" name="Group 19">
            <a:extLst>
              <a:ext uri="{FF2B5EF4-FFF2-40B4-BE49-F238E27FC236}">
                <a16:creationId xmlns:a16="http://schemas.microsoft.com/office/drawing/2014/main" id="{5EC81CC9-EAC3-3907-9268-3A583E3B63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0" y="5102842"/>
            <a:ext cx="18310801" cy="185045"/>
            <a:chOff x="-5025" y="6737718"/>
            <a:chExt cx="12207200" cy="123363"/>
          </a:xfrm>
        </p:grpSpPr>
        <p:sp>
          <p:nvSpPr>
            <p:cNvPr id="21" name="Rectangle 20">
              <a:extLst>
                <a:ext uri="{FF2B5EF4-FFF2-40B4-BE49-F238E27FC236}">
                  <a16:creationId xmlns:a16="http://schemas.microsoft.com/office/drawing/2014/main" id="{665915B0-4647-B7BB-3CDF-D62A16FCB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A416CD1-48B0-ADCA-33F6-A12FBD9EE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ole tekstowe 2">
            <a:extLst>
              <a:ext uri="{FF2B5EF4-FFF2-40B4-BE49-F238E27FC236}">
                <a16:creationId xmlns:a16="http://schemas.microsoft.com/office/drawing/2014/main" id="{53D3AB29-A977-64D4-1BCA-815192998B53}"/>
              </a:ext>
            </a:extLst>
          </p:cNvPr>
          <p:cNvSpPr txBox="1"/>
          <p:nvPr/>
        </p:nvSpPr>
        <p:spPr>
          <a:xfrm>
            <a:off x="1752601" y="6057900"/>
            <a:ext cx="15278100" cy="3332293"/>
          </a:xfrm>
          <a:prstGeom prst="rect">
            <a:avLst/>
          </a:prstGeom>
        </p:spPr>
        <p:txBody>
          <a:bodyPr vert="horz" lIns="91440" tIns="45720" rIns="91440" bIns="45720" rtlCol="0" anchor="t">
            <a:normAutofit/>
          </a:bodyPr>
          <a:lstStyle/>
          <a:p>
            <a:pPr>
              <a:lnSpc>
                <a:spcPct val="90000"/>
              </a:lnSpc>
              <a:spcAft>
                <a:spcPts val="600"/>
              </a:spcAft>
            </a:pPr>
            <a:r>
              <a:rPr lang="en-US" sz="2800" b="0" i="0" dirty="0">
                <a:effectLst/>
              </a:rPr>
              <a:t> </a:t>
            </a:r>
            <a:r>
              <a:rPr lang="en-US" sz="2800" b="1" dirty="0" err="1"/>
              <a:t>Technika</a:t>
            </a:r>
            <a:r>
              <a:rPr lang="en-US" sz="2800" b="1" dirty="0"/>
              <a:t> </a:t>
            </a:r>
            <a:r>
              <a:rPr lang="en-US" sz="2800" b="1" dirty="0" err="1"/>
              <a:t>Sedony</a:t>
            </a:r>
            <a:r>
              <a:rPr lang="en-US" sz="2800" b="1" dirty="0"/>
              <a:t> </a:t>
            </a:r>
            <a:r>
              <a:rPr lang="en-US" sz="2800" b="1" dirty="0" err="1"/>
              <a:t>składa</a:t>
            </a:r>
            <a:r>
              <a:rPr lang="en-US" sz="2800" b="1" dirty="0"/>
              <a:t> </a:t>
            </a:r>
            <a:r>
              <a:rPr lang="en-US" sz="2800" b="1" dirty="0" err="1"/>
              <a:t>się</a:t>
            </a:r>
            <a:r>
              <a:rPr lang="en-US" sz="2800" b="1" dirty="0"/>
              <a:t> z </a:t>
            </a:r>
            <a:r>
              <a:rPr lang="en-US" sz="2800" b="1" dirty="0" err="1"/>
              <a:t>następujących</a:t>
            </a:r>
            <a:r>
              <a:rPr lang="en-US" sz="2800" b="1" dirty="0"/>
              <a:t> </a:t>
            </a:r>
            <a:r>
              <a:rPr lang="en-US" sz="2800" b="1" dirty="0" err="1"/>
              <a:t>kroków</a:t>
            </a:r>
            <a:r>
              <a:rPr lang="en-US" sz="2800" b="1" dirty="0"/>
              <a:t>:</a:t>
            </a:r>
            <a:endParaRPr lang="en-US" sz="2800" b="1" i="0" dirty="0">
              <a:effectLst/>
            </a:endParaRPr>
          </a:p>
          <a:p>
            <a:pPr marL="571500" indent="-514350">
              <a:lnSpc>
                <a:spcPct val="90000"/>
              </a:lnSpc>
              <a:spcAft>
                <a:spcPts val="600"/>
              </a:spcAft>
              <a:buFont typeface="+mj-lt"/>
              <a:buAutoNum type="arabicPeriod"/>
            </a:pPr>
            <a:r>
              <a:rPr lang="en-US" sz="2800" b="0" i="0" dirty="0" err="1">
                <a:effectLst/>
              </a:rPr>
              <a:t>Skup</a:t>
            </a:r>
            <a:r>
              <a:rPr lang="en-US" sz="2800" b="0" i="0" dirty="0">
                <a:effectLst/>
              </a:rPr>
              <a:t> </a:t>
            </a:r>
            <a:r>
              <a:rPr lang="en-US" sz="2800" b="0" i="0" dirty="0" err="1">
                <a:effectLst/>
              </a:rPr>
              <a:t>się</a:t>
            </a:r>
            <a:r>
              <a:rPr lang="en-US" sz="2800" b="0" i="0" dirty="0">
                <a:effectLst/>
              </a:rPr>
              <a:t> </a:t>
            </a:r>
            <a:r>
              <a:rPr lang="en-US" sz="2800" b="0" i="0" dirty="0" err="1">
                <a:effectLst/>
              </a:rPr>
              <a:t>na</a:t>
            </a:r>
            <a:r>
              <a:rPr lang="en-US" sz="2800" b="0" i="0" dirty="0">
                <a:effectLst/>
              </a:rPr>
              <a:t> </a:t>
            </a:r>
            <a:r>
              <a:rPr lang="en-US" sz="2800" b="0" i="0" dirty="0" err="1">
                <a:effectLst/>
              </a:rPr>
              <a:t>tym</a:t>
            </a:r>
            <a:r>
              <a:rPr lang="en-US" sz="2800" b="0" i="0" dirty="0">
                <a:effectLst/>
              </a:rPr>
              <a:t>, co w </a:t>
            </a:r>
            <a:r>
              <a:rPr lang="en-US" sz="2800" b="0" i="0" dirty="0" err="1">
                <a:effectLst/>
              </a:rPr>
              <a:t>danej</a:t>
            </a:r>
            <a:r>
              <a:rPr lang="en-US" sz="2800" b="0" i="0" dirty="0">
                <a:effectLst/>
              </a:rPr>
              <a:t> </a:t>
            </a:r>
            <a:r>
              <a:rPr lang="en-US" sz="2800" b="0" i="0" dirty="0" err="1">
                <a:effectLst/>
              </a:rPr>
              <a:t>chwili</a:t>
            </a:r>
            <a:r>
              <a:rPr lang="en-US" sz="2800" b="0" i="0" dirty="0">
                <a:effectLst/>
              </a:rPr>
              <a:t> </a:t>
            </a:r>
            <a:r>
              <a:rPr lang="en-US" sz="2800" b="0" i="0" dirty="0" err="1">
                <a:effectLst/>
              </a:rPr>
              <a:t>czujesz</a:t>
            </a:r>
            <a:r>
              <a:rPr lang="en-US" sz="2800" b="0" i="0" dirty="0">
                <a:effectLst/>
              </a:rPr>
              <a:t> </a:t>
            </a:r>
            <a:r>
              <a:rPr lang="en-US" sz="2800" b="0" i="0" dirty="0" err="1">
                <a:effectLst/>
              </a:rPr>
              <a:t>i</a:t>
            </a:r>
            <a:r>
              <a:rPr lang="en-US" sz="2800" b="0" i="0" dirty="0">
                <a:effectLst/>
              </a:rPr>
              <a:t> </a:t>
            </a:r>
            <a:r>
              <a:rPr lang="en-US" sz="2800" b="0" i="0" dirty="0" err="1">
                <a:effectLst/>
              </a:rPr>
              <a:t>nazwij</a:t>
            </a:r>
            <a:r>
              <a:rPr lang="en-US" sz="2800" b="0" i="0" dirty="0">
                <a:effectLst/>
              </a:rPr>
              <a:t> to </a:t>
            </a:r>
            <a:r>
              <a:rPr lang="en-US" sz="2800" b="0" i="0" dirty="0" err="1">
                <a:effectLst/>
              </a:rPr>
              <a:t>uczucie</a:t>
            </a:r>
            <a:r>
              <a:rPr lang="en-US" sz="2800" b="0" i="0" dirty="0">
                <a:effectLst/>
              </a:rPr>
              <a:t>.</a:t>
            </a:r>
          </a:p>
          <a:p>
            <a:pPr marL="571500" indent="-514350">
              <a:lnSpc>
                <a:spcPct val="90000"/>
              </a:lnSpc>
              <a:spcAft>
                <a:spcPts val="600"/>
              </a:spcAft>
              <a:buFont typeface="+mj-lt"/>
              <a:buAutoNum type="arabicPeriod"/>
            </a:pPr>
            <a:r>
              <a:rPr lang="en-US" sz="2800" b="0" i="0" dirty="0" err="1">
                <a:effectLst/>
              </a:rPr>
              <a:t>Zapytaj</a:t>
            </a:r>
            <a:r>
              <a:rPr lang="en-US" sz="2800" b="0" i="0" dirty="0">
                <a:effectLst/>
              </a:rPr>
              <a:t> </a:t>
            </a:r>
            <a:r>
              <a:rPr lang="en-US" sz="2800" b="0" i="0" dirty="0" err="1">
                <a:effectLst/>
              </a:rPr>
              <a:t>się</a:t>
            </a:r>
            <a:r>
              <a:rPr lang="en-US" sz="2800" b="0" i="0" dirty="0">
                <a:effectLst/>
              </a:rPr>
              <a:t>: </a:t>
            </a:r>
            <a:r>
              <a:rPr lang="en-US" sz="2800" b="0" i="0" dirty="0" err="1">
                <a:effectLst/>
              </a:rPr>
              <a:t>Czy</a:t>
            </a:r>
            <a:r>
              <a:rPr lang="en-US" sz="2800" b="0" i="0" dirty="0">
                <a:effectLst/>
              </a:rPr>
              <a:t> </a:t>
            </a:r>
            <a:r>
              <a:rPr lang="en-US" sz="2800" b="0" i="0" dirty="0" err="1">
                <a:effectLst/>
              </a:rPr>
              <a:t>mogę</a:t>
            </a:r>
            <a:r>
              <a:rPr lang="en-US" sz="2800" b="0" i="0" dirty="0">
                <a:effectLst/>
              </a:rPr>
              <a:t> </a:t>
            </a:r>
            <a:r>
              <a:rPr lang="en-US" sz="2800" b="0" i="0" dirty="0" err="1">
                <a:effectLst/>
              </a:rPr>
              <a:t>pozwolić</a:t>
            </a:r>
            <a:r>
              <a:rPr lang="en-US" sz="2800" b="0" i="0" dirty="0">
                <a:effectLst/>
              </a:rPr>
              <a:t> </a:t>
            </a:r>
            <a:r>
              <a:rPr lang="en-US" sz="2800" b="0" i="0" dirty="0" err="1">
                <a:effectLst/>
              </a:rPr>
              <a:t>sobie</a:t>
            </a:r>
            <a:r>
              <a:rPr lang="en-US" sz="2800" b="0" i="0" dirty="0">
                <a:effectLst/>
              </a:rPr>
              <a:t> </a:t>
            </a:r>
            <a:r>
              <a:rPr lang="en-US" sz="2800" b="0" i="0" dirty="0" err="1">
                <a:effectLst/>
              </a:rPr>
              <a:t>na</a:t>
            </a:r>
            <a:r>
              <a:rPr lang="en-US" sz="2800" b="0" i="0" dirty="0">
                <a:effectLst/>
              </a:rPr>
              <a:t> to </a:t>
            </a:r>
            <a:r>
              <a:rPr lang="en-US" sz="2800" b="0" i="0" dirty="0" err="1">
                <a:effectLst/>
              </a:rPr>
              <a:t>uczucie</a:t>
            </a:r>
            <a:r>
              <a:rPr lang="en-US" sz="2800" b="0" i="0" dirty="0">
                <a:effectLst/>
              </a:rPr>
              <a:t>?</a:t>
            </a:r>
          </a:p>
          <a:p>
            <a:pPr marL="571500" indent="-514350">
              <a:lnSpc>
                <a:spcPct val="90000"/>
              </a:lnSpc>
              <a:spcAft>
                <a:spcPts val="600"/>
              </a:spcAft>
              <a:buFont typeface="+mj-lt"/>
              <a:buAutoNum type="arabicPeriod"/>
            </a:pPr>
            <a:r>
              <a:rPr lang="en-US" sz="2800" b="0" i="0" dirty="0" err="1">
                <a:effectLst/>
              </a:rPr>
              <a:t>Zapytaj</a:t>
            </a:r>
            <a:r>
              <a:rPr lang="en-US" sz="2800" b="0" i="0" dirty="0">
                <a:effectLst/>
              </a:rPr>
              <a:t> </a:t>
            </a:r>
            <a:r>
              <a:rPr lang="en-US" sz="2800" b="0" i="0" dirty="0" err="1">
                <a:effectLst/>
              </a:rPr>
              <a:t>się</a:t>
            </a:r>
            <a:r>
              <a:rPr lang="en-US" sz="2800" b="0" i="0" dirty="0">
                <a:effectLst/>
              </a:rPr>
              <a:t>: </a:t>
            </a:r>
            <a:r>
              <a:rPr lang="en-US" sz="2800" b="0" i="0" dirty="0" err="1">
                <a:effectLst/>
              </a:rPr>
              <a:t>Czy</a:t>
            </a:r>
            <a:r>
              <a:rPr lang="en-US" sz="2800" b="0" i="0" dirty="0">
                <a:effectLst/>
              </a:rPr>
              <a:t> </a:t>
            </a:r>
            <a:r>
              <a:rPr lang="en-US" sz="2800" b="0" i="0" dirty="0" err="1">
                <a:effectLst/>
              </a:rPr>
              <a:t>chcę</a:t>
            </a:r>
            <a:r>
              <a:rPr lang="en-US" sz="2800" b="0" i="0" dirty="0">
                <a:effectLst/>
              </a:rPr>
              <a:t> </a:t>
            </a:r>
            <a:r>
              <a:rPr lang="en-US" sz="2800" b="0" i="0" dirty="0" err="1">
                <a:effectLst/>
              </a:rPr>
              <a:t>się</a:t>
            </a:r>
            <a:r>
              <a:rPr lang="en-US" sz="2800" b="0" i="0" dirty="0">
                <a:effectLst/>
              </a:rPr>
              <a:t> </a:t>
            </a:r>
            <a:r>
              <a:rPr lang="en-US" sz="2800" b="0" i="0" dirty="0" err="1">
                <a:effectLst/>
              </a:rPr>
              <a:t>tego</a:t>
            </a:r>
            <a:r>
              <a:rPr lang="en-US" sz="2800" b="0" i="0" dirty="0">
                <a:effectLst/>
              </a:rPr>
              <a:t> </a:t>
            </a:r>
            <a:r>
              <a:rPr lang="en-US" sz="2800" b="0" i="0" dirty="0" err="1">
                <a:effectLst/>
              </a:rPr>
              <a:t>uczucia</a:t>
            </a:r>
            <a:r>
              <a:rPr lang="en-US" sz="2800" b="0" i="0" dirty="0">
                <a:effectLst/>
              </a:rPr>
              <a:t> </a:t>
            </a:r>
            <a:r>
              <a:rPr lang="en-US" sz="2800" b="0" i="0" dirty="0" err="1">
                <a:effectLst/>
              </a:rPr>
              <a:t>pozbyć</a:t>
            </a:r>
            <a:r>
              <a:rPr lang="en-US" sz="2800" b="0" i="0" dirty="0">
                <a:effectLst/>
              </a:rPr>
              <a:t>?</a:t>
            </a:r>
          </a:p>
          <a:p>
            <a:pPr marL="571500" indent="-514350">
              <a:lnSpc>
                <a:spcPct val="90000"/>
              </a:lnSpc>
              <a:spcAft>
                <a:spcPts val="600"/>
              </a:spcAft>
              <a:buFont typeface="+mj-lt"/>
              <a:buAutoNum type="arabicPeriod"/>
            </a:pPr>
            <a:r>
              <a:rPr lang="en-US" sz="2800" b="0" i="0" dirty="0" err="1">
                <a:effectLst/>
              </a:rPr>
              <a:t>Zapytaj</a:t>
            </a:r>
            <a:r>
              <a:rPr lang="en-US" sz="2800" b="0" i="0" dirty="0">
                <a:effectLst/>
              </a:rPr>
              <a:t> </a:t>
            </a:r>
            <a:r>
              <a:rPr lang="en-US" sz="2800" b="0" i="0" dirty="0" err="1">
                <a:effectLst/>
              </a:rPr>
              <a:t>się</a:t>
            </a:r>
            <a:r>
              <a:rPr lang="en-US" sz="2800" b="0" i="0" dirty="0">
                <a:effectLst/>
              </a:rPr>
              <a:t>: </a:t>
            </a:r>
            <a:r>
              <a:rPr lang="en-US" sz="2800" b="0" i="0" dirty="0" err="1">
                <a:effectLst/>
              </a:rPr>
              <a:t>Kiedy</a:t>
            </a:r>
            <a:r>
              <a:rPr lang="en-US" sz="2800" b="0" i="0" dirty="0">
                <a:effectLst/>
              </a:rPr>
              <a:t> </a:t>
            </a:r>
            <a:r>
              <a:rPr lang="en-US" sz="2800" b="0" i="0" dirty="0" err="1">
                <a:effectLst/>
              </a:rPr>
              <a:t>będę</a:t>
            </a:r>
            <a:r>
              <a:rPr lang="en-US" sz="2800" b="0" i="0" dirty="0">
                <a:effectLst/>
              </a:rPr>
              <a:t> </a:t>
            </a:r>
            <a:r>
              <a:rPr lang="en-US" sz="2800" b="0" i="0" dirty="0" err="1">
                <a:effectLst/>
              </a:rPr>
              <a:t>gotowy</a:t>
            </a:r>
            <a:r>
              <a:rPr lang="en-US" sz="2800" b="0" i="0" dirty="0">
                <a:effectLst/>
              </a:rPr>
              <a:t>/</a:t>
            </a:r>
            <a:r>
              <a:rPr lang="en-US" sz="2800" b="0" i="0" dirty="0" err="1">
                <a:effectLst/>
              </a:rPr>
              <a:t>gotowa</a:t>
            </a:r>
            <a:r>
              <a:rPr lang="en-US" sz="2800" b="0" i="0" dirty="0">
                <a:effectLst/>
              </a:rPr>
              <a:t> </a:t>
            </a:r>
            <a:r>
              <a:rPr lang="en-US" sz="2800" b="0" i="0" dirty="0" err="1">
                <a:effectLst/>
              </a:rPr>
              <a:t>się</a:t>
            </a:r>
            <a:r>
              <a:rPr lang="en-US" sz="2800" b="0" i="0" dirty="0">
                <a:effectLst/>
              </a:rPr>
              <a:t> </a:t>
            </a:r>
            <a:r>
              <a:rPr lang="en-US" sz="2800" b="0" i="0" dirty="0" err="1">
                <a:effectLst/>
              </a:rPr>
              <a:t>tego</a:t>
            </a:r>
            <a:r>
              <a:rPr lang="en-US" sz="2800" b="0" i="0" dirty="0">
                <a:effectLst/>
              </a:rPr>
              <a:t> </a:t>
            </a:r>
            <a:r>
              <a:rPr lang="en-US" sz="2800" b="0" i="0" dirty="0" err="1">
                <a:effectLst/>
              </a:rPr>
              <a:t>uczucia</a:t>
            </a:r>
            <a:r>
              <a:rPr lang="en-US" sz="2800" b="0" i="0" dirty="0">
                <a:effectLst/>
              </a:rPr>
              <a:t> </a:t>
            </a:r>
            <a:r>
              <a:rPr lang="en-US" sz="2800" b="0" i="0" dirty="0" err="1">
                <a:effectLst/>
              </a:rPr>
              <a:t>pozbyć</a:t>
            </a:r>
            <a:r>
              <a:rPr lang="en-US" sz="2800" b="0" i="0" dirty="0">
                <a:effectLst/>
              </a:rPr>
              <a:t>?</a:t>
            </a:r>
          </a:p>
        </p:txBody>
      </p:sp>
    </p:spTree>
    <p:extLst>
      <p:ext uri="{BB962C8B-B14F-4D97-AF65-F5344CB8AC3E}">
        <p14:creationId xmlns:p14="http://schemas.microsoft.com/office/powerpoint/2010/main" val="4276972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óżne kolorowe znaki zapytania">
            <a:extLst>
              <a:ext uri="{FF2B5EF4-FFF2-40B4-BE49-F238E27FC236}">
                <a16:creationId xmlns:a16="http://schemas.microsoft.com/office/drawing/2014/main" id="{995E07F8-B0C4-0D1F-CABE-C4FAE99AF686}"/>
              </a:ext>
            </a:extLst>
          </p:cNvPr>
          <p:cNvPicPr>
            <a:picLocks noChangeAspect="1"/>
          </p:cNvPicPr>
          <p:nvPr/>
        </p:nvPicPr>
        <p:blipFill rotWithShape="1">
          <a:blip r:embed="rId2"/>
          <a:srcRect l="28311" r="29439"/>
          <a:stretch/>
        </p:blipFill>
        <p:spPr>
          <a:xfrm>
            <a:off x="-1" y="10"/>
            <a:ext cx="7726768" cy="10286990"/>
          </a:xfrm>
          <a:prstGeom prst="rect">
            <a:avLst/>
          </a:prstGeom>
        </p:spPr>
      </p:pic>
      <p:cxnSp>
        <p:nvCxnSpPr>
          <p:cNvPr id="21" name="Straight Connector 2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7545" y="1306719"/>
            <a:ext cx="110540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ole tekstowe 2">
            <a:extLst>
              <a:ext uri="{FF2B5EF4-FFF2-40B4-BE49-F238E27FC236}">
                <a16:creationId xmlns:a16="http://schemas.microsoft.com/office/drawing/2014/main" id="{8908EE29-6B25-BCE1-7544-A6F5EDC4C12A}"/>
              </a:ext>
            </a:extLst>
          </p:cNvPr>
          <p:cNvSpPr txBox="1"/>
          <p:nvPr/>
        </p:nvSpPr>
        <p:spPr>
          <a:xfrm>
            <a:off x="8686800" y="2552700"/>
            <a:ext cx="8166573" cy="5386810"/>
          </a:xfrm>
          <a:prstGeom prst="rect">
            <a:avLst/>
          </a:prstGeom>
        </p:spPr>
        <p:txBody>
          <a:bodyPr vert="horz" lIns="91440" tIns="45720" rIns="91440" bIns="45720" rtlCol="0">
            <a:normAutofit/>
          </a:bodyPr>
          <a:lstStyle/>
          <a:p>
            <a:pPr indent="-228600">
              <a:lnSpc>
                <a:spcPct val="150000"/>
              </a:lnSpc>
              <a:spcAft>
                <a:spcPts val="600"/>
              </a:spcAft>
              <a:buFont typeface="Arial" panose="020B0604020202020204" pitchFamily="34" charset="0"/>
              <a:buChar char="•"/>
            </a:pPr>
            <a:r>
              <a:rPr lang="en-US" sz="3000" b="0" i="0" dirty="0" err="1">
                <a:effectLst/>
              </a:rPr>
              <a:t>Powtarzaj</a:t>
            </a:r>
            <a:r>
              <a:rPr lang="en-US" sz="3000" b="0" i="0" dirty="0">
                <a:effectLst/>
              </a:rPr>
              <a:t> </a:t>
            </a:r>
            <a:r>
              <a:rPr lang="en-US" sz="3000" b="0" i="0" dirty="0" err="1">
                <a:effectLst/>
              </a:rPr>
              <a:t>te</a:t>
            </a:r>
            <a:r>
              <a:rPr lang="en-US" sz="3000" b="0" i="0" dirty="0">
                <a:effectLst/>
              </a:rPr>
              <a:t> </a:t>
            </a:r>
            <a:r>
              <a:rPr lang="en-US" sz="3000" b="0" i="0" dirty="0" err="1">
                <a:effectLst/>
              </a:rPr>
              <a:t>pytania</a:t>
            </a:r>
            <a:r>
              <a:rPr lang="en-US" sz="3000" b="0" i="0" dirty="0">
                <a:effectLst/>
              </a:rPr>
              <a:t>, </a:t>
            </a:r>
            <a:r>
              <a:rPr lang="en-US" sz="3000" b="0" i="0" dirty="0" err="1">
                <a:effectLst/>
              </a:rPr>
              <a:t>aż</a:t>
            </a:r>
            <a:r>
              <a:rPr lang="en-US" sz="3000" b="0" i="0" dirty="0">
                <a:effectLst/>
              </a:rPr>
              <a:t> </a:t>
            </a:r>
            <a:r>
              <a:rPr lang="en-US" sz="3000" b="0" i="0" dirty="0" err="1">
                <a:effectLst/>
              </a:rPr>
              <a:t>poczujesz</a:t>
            </a:r>
            <a:r>
              <a:rPr lang="en-US" sz="3000" b="0" i="0" dirty="0">
                <a:effectLst/>
              </a:rPr>
              <a:t> </a:t>
            </a:r>
            <a:r>
              <a:rPr lang="en-US" sz="3000" b="0" i="0" dirty="0" err="1">
                <a:effectLst/>
              </a:rPr>
              <a:t>ulgę</a:t>
            </a:r>
            <a:r>
              <a:rPr lang="en-US" sz="3000" b="0" i="0" dirty="0">
                <a:effectLst/>
              </a:rPr>
              <a:t> </a:t>
            </a:r>
            <a:r>
              <a:rPr lang="en-US" sz="3000" b="0" i="0" dirty="0" err="1">
                <a:effectLst/>
              </a:rPr>
              <a:t>lub</a:t>
            </a:r>
            <a:r>
              <a:rPr lang="en-US" sz="3000" b="0" i="0" dirty="0">
                <a:effectLst/>
              </a:rPr>
              <a:t> </a:t>
            </a:r>
            <a:r>
              <a:rPr lang="en-US" sz="3000" b="0" i="0" dirty="0" err="1">
                <a:effectLst/>
              </a:rPr>
              <a:t>zmianę</a:t>
            </a:r>
            <a:r>
              <a:rPr lang="en-US" sz="3000" b="0" i="0" dirty="0">
                <a:effectLst/>
              </a:rPr>
              <a:t> w </a:t>
            </a:r>
            <a:r>
              <a:rPr lang="en-US" sz="3000" b="0" i="0" dirty="0" err="1">
                <a:effectLst/>
              </a:rPr>
              <a:t>swoim</a:t>
            </a:r>
            <a:r>
              <a:rPr lang="en-US" sz="3000" b="0" i="0" dirty="0">
                <a:effectLst/>
              </a:rPr>
              <a:t> </a:t>
            </a:r>
            <a:r>
              <a:rPr lang="en-US" sz="3000" b="0" i="0" dirty="0" err="1">
                <a:effectLst/>
              </a:rPr>
              <a:t>stanie</a:t>
            </a:r>
            <a:r>
              <a:rPr lang="en-US" sz="3000" b="0" i="0" dirty="0">
                <a:effectLst/>
              </a:rPr>
              <a:t> </a:t>
            </a:r>
            <a:r>
              <a:rPr lang="en-US" sz="3000" b="0" i="0" dirty="0" err="1">
                <a:effectLst/>
              </a:rPr>
              <a:t>emocjonalnym</a:t>
            </a:r>
            <a:r>
              <a:rPr lang="en-US" sz="3000" b="0" i="0" dirty="0">
                <a:effectLst/>
              </a:rPr>
              <a:t>. </a:t>
            </a:r>
            <a:endParaRPr lang="pl-PL" sz="3000" b="0" i="0" dirty="0">
              <a:effectLst/>
            </a:endParaRPr>
          </a:p>
          <a:p>
            <a:pPr indent="-228600">
              <a:lnSpc>
                <a:spcPct val="150000"/>
              </a:lnSpc>
              <a:spcAft>
                <a:spcPts val="600"/>
              </a:spcAft>
              <a:buFont typeface="Arial" panose="020B0604020202020204" pitchFamily="34" charset="0"/>
              <a:buChar char="•"/>
            </a:pPr>
            <a:r>
              <a:rPr lang="en-US" sz="3000" b="0" i="0" dirty="0" err="1">
                <a:effectLst/>
              </a:rPr>
              <a:t>Nie</a:t>
            </a:r>
            <a:r>
              <a:rPr lang="en-US" sz="3000" b="0" i="0" dirty="0">
                <a:effectLst/>
              </a:rPr>
              <a:t> </a:t>
            </a:r>
            <a:r>
              <a:rPr lang="en-US" sz="3000" b="0" i="0" dirty="0" err="1">
                <a:effectLst/>
              </a:rPr>
              <a:t>oceniaj</a:t>
            </a:r>
            <a:r>
              <a:rPr lang="en-US" sz="3000" b="0" i="0" dirty="0">
                <a:effectLst/>
              </a:rPr>
              <a:t> </a:t>
            </a:r>
            <a:r>
              <a:rPr lang="en-US" sz="3000" b="0" i="0" dirty="0" err="1">
                <a:effectLst/>
              </a:rPr>
              <a:t>swoich</a:t>
            </a:r>
            <a:r>
              <a:rPr lang="en-US" sz="3000" b="0" i="0" dirty="0">
                <a:effectLst/>
              </a:rPr>
              <a:t> </a:t>
            </a:r>
            <a:r>
              <a:rPr lang="en-US" sz="3000" b="0" i="0" dirty="0" err="1">
                <a:effectLst/>
              </a:rPr>
              <a:t>odpowiedzi</a:t>
            </a:r>
            <a:r>
              <a:rPr lang="en-US" sz="3000" b="0" i="0" dirty="0">
                <a:effectLst/>
              </a:rPr>
              <a:t> ani </a:t>
            </a:r>
            <a:r>
              <a:rPr lang="en-US" sz="3000" b="0" i="0" dirty="0" err="1">
                <a:effectLst/>
              </a:rPr>
              <a:t>nie</a:t>
            </a:r>
            <a:r>
              <a:rPr lang="en-US" sz="3000" b="0" i="0" dirty="0">
                <a:effectLst/>
              </a:rPr>
              <a:t> </a:t>
            </a:r>
            <a:r>
              <a:rPr lang="en-US" sz="3000" b="0" i="0" dirty="0" err="1">
                <a:effectLst/>
              </a:rPr>
              <a:t>próbuj</a:t>
            </a:r>
            <a:r>
              <a:rPr lang="en-US" sz="3000" b="0" i="0" dirty="0">
                <a:effectLst/>
              </a:rPr>
              <a:t> </a:t>
            </a:r>
            <a:r>
              <a:rPr lang="en-US" sz="3000" b="0" i="0" dirty="0" err="1">
                <a:effectLst/>
              </a:rPr>
              <a:t>wymusić</a:t>
            </a:r>
            <a:r>
              <a:rPr lang="en-US" sz="3000" b="0" i="0" dirty="0">
                <a:effectLst/>
              </a:rPr>
              <a:t> </a:t>
            </a:r>
            <a:r>
              <a:rPr lang="en-US" sz="3000" b="0" i="0" dirty="0" err="1">
                <a:effectLst/>
              </a:rPr>
              <a:t>żadnego</a:t>
            </a:r>
            <a:r>
              <a:rPr lang="en-US" sz="3000" b="0" i="0" dirty="0">
                <a:effectLst/>
              </a:rPr>
              <a:t> </a:t>
            </a:r>
            <a:r>
              <a:rPr lang="en-US" sz="3000" b="0" i="0" dirty="0" err="1">
                <a:effectLst/>
              </a:rPr>
              <a:t>rezultatu</a:t>
            </a:r>
            <a:r>
              <a:rPr lang="en-US" sz="3000" b="0" i="0" dirty="0">
                <a:effectLst/>
              </a:rPr>
              <a:t>. </a:t>
            </a:r>
            <a:endParaRPr lang="pl-PL" sz="3000" b="0" i="0" dirty="0">
              <a:effectLst/>
            </a:endParaRPr>
          </a:p>
          <a:p>
            <a:pPr indent="-228600">
              <a:lnSpc>
                <a:spcPct val="150000"/>
              </a:lnSpc>
              <a:spcAft>
                <a:spcPts val="600"/>
              </a:spcAft>
              <a:buFont typeface="Arial" panose="020B0604020202020204" pitchFamily="34" charset="0"/>
              <a:buChar char="•"/>
            </a:pPr>
            <a:r>
              <a:rPr lang="en-US" sz="3000" b="0" i="0" dirty="0">
                <a:effectLst/>
              </a:rPr>
              <a:t>Po </a:t>
            </a:r>
            <a:r>
              <a:rPr lang="en-US" sz="3000" b="0" i="0" dirty="0" err="1">
                <a:effectLst/>
              </a:rPr>
              <a:t>prostu</a:t>
            </a:r>
            <a:r>
              <a:rPr lang="en-US" sz="3000" b="0" i="0" dirty="0">
                <a:effectLst/>
              </a:rPr>
              <a:t> </a:t>
            </a:r>
            <a:r>
              <a:rPr lang="en-US" sz="3000" b="0" i="0" dirty="0" err="1">
                <a:effectLst/>
              </a:rPr>
              <a:t>obserwuj</a:t>
            </a:r>
            <a:r>
              <a:rPr lang="en-US" sz="3000" b="0" i="0" dirty="0">
                <a:effectLst/>
              </a:rPr>
              <a:t> </a:t>
            </a:r>
            <a:r>
              <a:rPr lang="en-US" sz="3000" b="0" i="0" dirty="0" err="1">
                <a:effectLst/>
              </a:rPr>
              <a:t>swoje</a:t>
            </a:r>
            <a:r>
              <a:rPr lang="en-US" sz="3000" b="0" i="0" dirty="0">
                <a:effectLst/>
              </a:rPr>
              <a:t> </a:t>
            </a:r>
            <a:r>
              <a:rPr lang="en-US" sz="3000" b="0" i="0" dirty="0" err="1">
                <a:effectLst/>
              </a:rPr>
              <a:t>uczucia</a:t>
            </a:r>
            <a:r>
              <a:rPr lang="en-US" sz="3000" b="0" i="0" dirty="0">
                <a:effectLst/>
              </a:rPr>
              <a:t> </a:t>
            </a:r>
            <a:r>
              <a:rPr lang="en-US" sz="3000" b="0" i="0" dirty="0" err="1">
                <a:effectLst/>
              </a:rPr>
              <a:t>i</a:t>
            </a:r>
            <a:r>
              <a:rPr lang="en-US" sz="3000" b="0" i="0" dirty="0">
                <a:effectLst/>
              </a:rPr>
              <a:t> </a:t>
            </a:r>
            <a:r>
              <a:rPr lang="en-US" sz="3000" b="0" i="0" dirty="0" err="1">
                <a:effectLst/>
              </a:rPr>
              <a:t>pozwól</a:t>
            </a:r>
            <a:r>
              <a:rPr lang="en-US" sz="3000" b="0" i="0" dirty="0">
                <a:effectLst/>
              </a:rPr>
              <a:t> </a:t>
            </a:r>
            <a:r>
              <a:rPr lang="en-US" sz="3000" b="0" i="0" dirty="0" err="1">
                <a:effectLst/>
              </a:rPr>
              <a:t>im</a:t>
            </a:r>
            <a:r>
              <a:rPr lang="en-US" sz="3000" b="0" i="0" dirty="0">
                <a:effectLst/>
              </a:rPr>
              <a:t> </a:t>
            </a:r>
            <a:r>
              <a:rPr lang="en-US" sz="3000" b="0" i="0" dirty="0" err="1">
                <a:effectLst/>
              </a:rPr>
              <a:t>się</a:t>
            </a:r>
            <a:r>
              <a:rPr lang="en-US" sz="3000" b="0" i="0" dirty="0">
                <a:effectLst/>
              </a:rPr>
              <a:t> </a:t>
            </a:r>
            <a:r>
              <a:rPr lang="en-US" sz="3000" b="0" i="0" dirty="0" err="1">
                <a:effectLst/>
              </a:rPr>
              <a:t>rozpuścić</a:t>
            </a:r>
            <a:endParaRPr lang="en-US" sz="3000" dirty="0"/>
          </a:p>
        </p:txBody>
      </p:sp>
    </p:spTree>
    <p:extLst>
      <p:ext uri="{BB962C8B-B14F-4D97-AF65-F5344CB8AC3E}">
        <p14:creationId xmlns:p14="http://schemas.microsoft.com/office/powerpoint/2010/main" val="1226359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wie osoby trzymające się rąk na stanowisku">
            <a:extLst>
              <a:ext uri="{FF2B5EF4-FFF2-40B4-BE49-F238E27FC236}">
                <a16:creationId xmlns:a16="http://schemas.microsoft.com/office/drawing/2014/main" id="{FF96665A-DA9C-D3EA-9125-F802461ABF76}"/>
              </a:ext>
            </a:extLst>
          </p:cNvPr>
          <p:cNvPicPr>
            <a:picLocks noChangeAspect="1"/>
          </p:cNvPicPr>
          <p:nvPr/>
        </p:nvPicPr>
        <p:blipFill rotWithShape="1">
          <a:blip r:embed="rId2"/>
          <a:srcRect l="16607" r="24283"/>
          <a:stretch/>
        </p:blipFill>
        <p:spPr>
          <a:xfrm>
            <a:off x="20" y="10"/>
            <a:ext cx="4910652" cy="55244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85043" cy="10287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ole tekstowe 2">
            <a:extLst>
              <a:ext uri="{FF2B5EF4-FFF2-40B4-BE49-F238E27FC236}">
                <a16:creationId xmlns:a16="http://schemas.microsoft.com/office/drawing/2014/main" id="{5962A737-FC85-58EE-9B5B-174FF3F1EB45}"/>
              </a:ext>
            </a:extLst>
          </p:cNvPr>
          <p:cNvSpPr txBox="1"/>
          <p:nvPr/>
        </p:nvSpPr>
        <p:spPr>
          <a:xfrm>
            <a:off x="5715000" y="952500"/>
            <a:ext cx="11182347" cy="6571662"/>
          </a:xfrm>
          <a:prstGeom prst="rect">
            <a:avLst/>
          </a:prstGeom>
        </p:spPr>
        <p:txBody>
          <a:bodyPr vert="horz" lIns="91440" tIns="45720" rIns="91440" bIns="45720" rtlCol="0" anchor="t">
            <a:noAutofit/>
          </a:bodyPr>
          <a:lstStyle/>
          <a:p>
            <a:pPr indent="-228600">
              <a:lnSpc>
                <a:spcPct val="150000"/>
              </a:lnSpc>
              <a:spcAft>
                <a:spcPts val="600"/>
              </a:spcAft>
              <a:buFont typeface="Arial" panose="020B0604020202020204" pitchFamily="34" charset="0"/>
              <a:buChar char="•"/>
            </a:pPr>
            <a:r>
              <a:rPr lang="en-US" sz="3200" b="1" i="0" dirty="0" err="1">
                <a:effectLst/>
              </a:rPr>
              <a:t>Krok</a:t>
            </a:r>
            <a:r>
              <a:rPr lang="en-US" sz="3200" b="1" i="0" dirty="0">
                <a:effectLst/>
              </a:rPr>
              <a:t> 1: </a:t>
            </a:r>
            <a:r>
              <a:rPr lang="en-US" sz="3200" b="1" i="0" dirty="0" err="1">
                <a:effectLst/>
              </a:rPr>
              <a:t>Skup</a:t>
            </a:r>
            <a:r>
              <a:rPr lang="en-US" sz="3200" b="1" i="0" dirty="0">
                <a:effectLst/>
              </a:rPr>
              <a:t> </a:t>
            </a:r>
            <a:r>
              <a:rPr lang="en-US" sz="3200" b="1" i="0" dirty="0" err="1">
                <a:effectLst/>
              </a:rPr>
              <a:t>się</a:t>
            </a:r>
            <a:r>
              <a:rPr lang="en-US" sz="3200" b="1" i="0" dirty="0">
                <a:effectLst/>
              </a:rPr>
              <a:t> </a:t>
            </a:r>
            <a:r>
              <a:rPr lang="en-US" sz="3200" b="1" i="0" dirty="0" err="1">
                <a:effectLst/>
              </a:rPr>
              <a:t>na</a:t>
            </a:r>
            <a:r>
              <a:rPr lang="en-US" sz="3200" b="1" i="0" dirty="0">
                <a:effectLst/>
              </a:rPr>
              <a:t> </a:t>
            </a:r>
            <a:r>
              <a:rPr lang="en-US" sz="3200" b="1" i="0" dirty="0" err="1">
                <a:effectLst/>
              </a:rPr>
              <a:t>tym</a:t>
            </a:r>
            <a:r>
              <a:rPr lang="en-US" sz="3200" b="1" i="0" dirty="0">
                <a:effectLst/>
              </a:rPr>
              <a:t>, co w </a:t>
            </a:r>
            <a:r>
              <a:rPr lang="en-US" sz="3200" b="1" i="0" dirty="0" err="1">
                <a:effectLst/>
              </a:rPr>
              <a:t>danej</a:t>
            </a:r>
            <a:r>
              <a:rPr lang="en-US" sz="3200" b="1" i="0" dirty="0">
                <a:effectLst/>
              </a:rPr>
              <a:t> </a:t>
            </a:r>
            <a:r>
              <a:rPr lang="en-US" sz="3200" b="1" i="0" dirty="0" err="1">
                <a:effectLst/>
              </a:rPr>
              <a:t>chwili</a:t>
            </a:r>
            <a:r>
              <a:rPr lang="en-US" sz="3200" b="1" i="0" dirty="0">
                <a:effectLst/>
              </a:rPr>
              <a:t> </a:t>
            </a:r>
            <a:r>
              <a:rPr lang="en-US" sz="3200" b="1" i="0" dirty="0" err="1">
                <a:effectLst/>
              </a:rPr>
              <a:t>czujesz</a:t>
            </a:r>
            <a:r>
              <a:rPr lang="en-US" sz="3200" b="1" i="0" dirty="0">
                <a:effectLst/>
              </a:rPr>
              <a:t>.</a:t>
            </a:r>
            <a:endParaRPr lang="en-US"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Nazwij</a:t>
            </a:r>
            <a:r>
              <a:rPr lang="en-US" sz="3200" b="0" i="0" dirty="0">
                <a:effectLst/>
              </a:rPr>
              <a:t> to </a:t>
            </a:r>
            <a:r>
              <a:rPr lang="en-US" sz="3200" b="0" i="0" dirty="0" err="1">
                <a:effectLst/>
              </a:rPr>
              <a:t>uczucie</a:t>
            </a:r>
            <a:r>
              <a:rPr lang="en-US" sz="3200" b="0" i="0" dirty="0">
                <a:effectLst/>
              </a:rPr>
              <a:t> np. </a:t>
            </a:r>
            <a:r>
              <a:rPr lang="en-US" sz="3200" b="0" i="0" dirty="0" err="1">
                <a:effectLst/>
              </a:rPr>
              <a:t>powiedz</a:t>
            </a:r>
            <a:r>
              <a:rPr lang="en-US" sz="3200" b="0" i="0" dirty="0">
                <a:effectLst/>
              </a:rPr>
              <a:t> </a:t>
            </a:r>
            <a:r>
              <a:rPr lang="en-US" sz="3200" b="0" i="1" dirty="0">
                <a:effectLst/>
              </a:rPr>
              <a:t>„</a:t>
            </a:r>
            <a:r>
              <a:rPr lang="en-US" sz="3200" b="0" i="1" dirty="0" err="1">
                <a:effectLst/>
              </a:rPr>
              <a:t>Czuję</a:t>
            </a:r>
            <a:r>
              <a:rPr lang="en-US" sz="3200" b="0" i="1" dirty="0">
                <a:effectLst/>
              </a:rPr>
              <a:t> </a:t>
            </a:r>
            <a:r>
              <a:rPr lang="en-US" sz="3200" b="0" i="1" dirty="0" err="1">
                <a:effectLst/>
              </a:rPr>
              <a:t>teraz</a:t>
            </a:r>
            <a:r>
              <a:rPr lang="en-US" sz="3200" b="0" i="1" dirty="0">
                <a:effectLst/>
              </a:rPr>
              <a:t> </a:t>
            </a:r>
            <a:r>
              <a:rPr lang="en-US" sz="3200" b="0" i="1" dirty="0" err="1">
                <a:effectLst/>
              </a:rPr>
              <a:t>złość</a:t>
            </a:r>
            <a:r>
              <a:rPr lang="en-US" sz="3200" b="0" i="1" dirty="0">
                <a:effectLst/>
              </a:rPr>
              <a:t>, </a:t>
            </a:r>
            <a:r>
              <a:rPr lang="en-US" sz="3200" b="0" i="1" dirty="0" err="1">
                <a:effectLst/>
              </a:rPr>
              <a:t>smutek</a:t>
            </a:r>
            <a:r>
              <a:rPr lang="en-US" sz="3200" b="0" i="1" dirty="0">
                <a:effectLst/>
              </a:rPr>
              <a:t>, </a:t>
            </a:r>
            <a:r>
              <a:rPr lang="en-US" sz="3200" b="0" i="1" dirty="0" err="1">
                <a:effectLst/>
              </a:rPr>
              <a:t>bezradność</a:t>
            </a:r>
            <a:r>
              <a:rPr lang="en-US" sz="3200" b="0" i="1" dirty="0">
                <a:effectLst/>
              </a:rPr>
              <a:t>”</a:t>
            </a:r>
            <a:r>
              <a:rPr lang="en-US" sz="3200" b="0" i="0" dirty="0">
                <a:effectLst/>
              </a:rPr>
              <a:t> </a:t>
            </a:r>
            <a:r>
              <a:rPr lang="en-US" sz="3200" b="0" i="0" dirty="0" err="1">
                <a:effectLst/>
              </a:rPr>
              <a:t>itp</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Przyjmij</a:t>
            </a:r>
            <a:r>
              <a:rPr lang="en-US" sz="3200" b="0" i="0" dirty="0">
                <a:effectLst/>
              </a:rPr>
              <a:t> </a:t>
            </a:r>
            <a:r>
              <a:rPr lang="en-US" sz="3200" b="0" i="0" dirty="0" err="1">
                <a:effectLst/>
              </a:rPr>
              <a:t>i</a:t>
            </a:r>
            <a:r>
              <a:rPr lang="en-US" sz="3200" b="0" i="0" dirty="0">
                <a:effectLst/>
              </a:rPr>
              <a:t> </a:t>
            </a:r>
            <a:r>
              <a:rPr lang="en-US" sz="3200" b="0" i="0" dirty="0" err="1">
                <a:effectLst/>
              </a:rPr>
              <a:t>zaakceptuj</a:t>
            </a:r>
            <a:r>
              <a:rPr lang="en-US" sz="3200" b="0" i="0" dirty="0">
                <a:effectLst/>
              </a:rPr>
              <a:t> to </a:t>
            </a:r>
            <a:r>
              <a:rPr lang="en-US" sz="3200" b="0" i="0" dirty="0" err="1">
                <a:effectLst/>
              </a:rPr>
              <a:t>uczucie</a:t>
            </a:r>
            <a:r>
              <a:rPr lang="en-US" sz="3200" b="0" i="0" dirty="0">
                <a:effectLst/>
              </a:rPr>
              <a:t>.</a:t>
            </a:r>
          </a:p>
          <a:p>
            <a:pPr indent="-228600">
              <a:lnSpc>
                <a:spcPct val="150000"/>
              </a:lnSpc>
              <a:spcAft>
                <a:spcPts val="600"/>
              </a:spcAft>
              <a:buFont typeface="Arial" panose="020B0604020202020204" pitchFamily="34" charset="0"/>
              <a:buChar char="•"/>
            </a:pPr>
            <a:r>
              <a:rPr lang="en-US" sz="3200" b="0" i="1" dirty="0">
                <a:effectLst/>
              </a:rPr>
              <a:t>„</a:t>
            </a:r>
            <a:r>
              <a:rPr lang="en-US" sz="3200" b="0" i="1" dirty="0" err="1">
                <a:effectLst/>
              </a:rPr>
              <a:t>Większość</a:t>
            </a:r>
            <a:r>
              <a:rPr lang="en-US" sz="3200" b="0" i="1" dirty="0">
                <a:effectLst/>
              </a:rPr>
              <a:t> z </a:t>
            </a:r>
            <a:r>
              <a:rPr lang="en-US" sz="3200" b="0" i="1" dirty="0" err="1">
                <a:effectLst/>
              </a:rPr>
              <a:t>nas</a:t>
            </a:r>
            <a:r>
              <a:rPr lang="en-US" sz="3200" b="0" i="1" dirty="0">
                <a:effectLst/>
              </a:rPr>
              <a:t> </a:t>
            </a:r>
            <a:r>
              <a:rPr lang="en-US" sz="3200" b="0" i="1" dirty="0" err="1">
                <a:effectLst/>
              </a:rPr>
              <a:t>żyje</a:t>
            </a:r>
            <a:r>
              <a:rPr lang="en-US" sz="3200" b="0" i="1" dirty="0">
                <a:effectLst/>
              </a:rPr>
              <a:t> </a:t>
            </a:r>
            <a:r>
              <a:rPr lang="en-US" sz="3200" b="0" i="1" dirty="0" err="1">
                <a:effectLst/>
              </a:rPr>
              <a:t>bardziej</a:t>
            </a:r>
            <a:r>
              <a:rPr lang="en-US" sz="3200" b="0" i="1" dirty="0">
                <a:effectLst/>
              </a:rPr>
              <a:t> w </a:t>
            </a:r>
            <a:r>
              <a:rPr lang="en-US" sz="3200" b="0" i="1" dirty="0" err="1">
                <a:effectLst/>
              </a:rPr>
              <a:t>świecie</a:t>
            </a:r>
            <a:r>
              <a:rPr lang="en-US" sz="3200" b="0" i="1" dirty="0">
                <a:effectLst/>
              </a:rPr>
              <a:t> </a:t>
            </a:r>
            <a:r>
              <a:rPr lang="en-US" sz="3200" b="0" i="1" dirty="0" err="1">
                <a:effectLst/>
              </a:rPr>
              <a:t>myśli</a:t>
            </a:r>
            <a:r>
              <a:rPr lang="en-US" sz="3200" b="0" i="1" dirty="0">
                <a:effectLst/>
              </a:rPr>
              <a:t>, </a:t>
            </a:r>
            <a:r>
              <a:rPr lang="en-US" sz="3200" b="0" i="1" dirty="0" err="1">
                <a:effectLst/>
              </a:rPr>
              <a:t>obrazów</a:t>
            </a:r>
            <a:r>
              <a:rPr lang="en-US" sz="3200" b="0" i="1" dirty="0">
                <a:effectLst/>
              </a:rPr>
              <a:t> </a:t>
            </a:r>
            <a:r>
              <a:rPr lang="en-US" sz="3200" b="0" i="1" dirty="0" err="1">
                <a:effectLst/>
              </a:rPr>
              <a:t>i</a:t>
            </a:r>
            <a:r>
              <a:rPr lang="en-US" sz="3200" b="0" i="1" dirty="0">
                <a:effectLst/>
              </a:rPr>
              <a:t> </a:t>
            </a:r>
            <a:r>
              <a:rPr lang="en-US" sz="3200" b="0" i="1" dirty="0" err="1">
                <a:effectLst/>
              </a:rPr>
              <a:t>uczuć</a:t>
            </a:r>
            <a:r>
              <a:rPr lang="en-US" sz="3200" b="0" i="1" dirty="0">
                <a:effectLst/>
              </a:rPr>
              <a:t> </a:t>
            </a:r>
            <a:r>
              <a:rPr lang="en-US" sz="3200" b="0" i="1" dirty="0" err="1">
                <a:effectLst/>
              </a:rPr>
              <a:t>związanych</a:t>
            </a:r>
            <a:r>
              <a:rPr lang="en-US" sz="3200" b="0" i="1" dirty="0">
                <a:effectLst/>
              </a:rPr>
              <a:t> z </a:t>
            </a:r>
            <a:r>
              <a:rPr lang="en-US" sz="3200" b="0" i="1" dirty="0" err="1">
                <a:effectLst/>
              </a:rPr>
              <a:t>przeszłością</a:t>
            </a:r>
            <a:r>
              <a:rPr lang="en-US" sz="3200" b="0" i="1" dirty="0">
                <a:effectLst/>
              </a:rPr>
              <a:t> </a:t>
            </a:r>
            <a:r>
              <a:rPr lang="en-US" sz="3200" b="0" i="1" dirty="0" err="1">
                <a:effectLst/>
              </a:rPr>
              <a:t>i</a:t>
            </a:r>
            <a:r>
              <a:rPr lang="en-US" sz="3200" b="0" i="1" dirty="0">
                <a:effectLst/>
              </a:rPr>
              <a:t> </a:t>
            </a:r>
            <a:r>
              <a:rPr lang="en-US" sz="3200" b="0" i="1" dirty="0" err="1">
                <a:effectLst/>
              </a:rPr>
              <a:t>przyszłością</a:t>
            </a:r>
            <a:r>
              <a:rPr lang="en-US" sz="3200" b="0" i="1" dirty="0">
                <a:effectLst/>
              </a:rPr>
              <a:t>, </a:t>
            </a:r>
            <a:r>
              <a:rPr lang="en-US" sz="3200" b="0" i="1" dirty="0" err="1">
                <a:effectLst/>
              </a:rPr>
              <a:t>niż</a:t>
            </a:r>
            <a:r>
              <a:rPr lang="en-US" sz="3200" b="0" i="1" dirty="0">
                <a:effectLst/>
              </a:rPr>
              <a:t> </a:t>
            </a:r>
            <a:r>
              <a:rPr lang="en-US" sz="3200" b="0" i="1" dirty="0" err="1">
                <a:effectLst/>
              </a:rPr>
              <a:t>uświadamiając</a:t>
            </a:r>
            <a:r>
              <a:rPr lang="en-US" sz="3200" b="0" i="1" dirty="0">
                <a:effectLst/>
              </a:rPr>
              <a:t> </a:t>
            </a:r>
            <a:r>
              <a:rPr lang="en-US" sz="3200" b="0" i="1" dirty="0" err="1">
                <a:effectLst/>
              </a:rPr>
              <a:t>sobie</a:t>
            </a:r>
            <a:r>
              <a:rPr lang="en-US" sz="3200" b="0" i="1" dirty="0">
                <a:effectLst/>
              </a:rPr>
              <a:t> to, jak </a:t>
            </a:r>
            <a:r>
              <a:rPr lang="en-US" sz="3200" b="0" i="1" dirty="0" err="1">
                <a:effectLst/>
              </a:rPr>
              <a:t>się</a:t>
            </a:r>
            <a:r>
              <a:rPr lang="en-US" sz="3200" b="0" i="1" dirty="0">
                <a:effectLst/>
              </a:rPr>
              <a:t> </a:t>
            </a:r>
            <a:r>
              <a:rPr lang="en-US" sz="3200" b="0" i="1" dirty="0" err="1">
                <a:effectLst/>
              </a:rPr>
              <a:t>czuje</a:t>
            </a:r>
            <a:r>
              <a:rPr lang="en-US" sz="3200" b="0" i="1" dirty="0">
                <a:effectLst/>
              </a:rPr>
              <a:t> </a:t>
            </a:r>
            <a:r>
              <a:rPr lang="en-US" sz="3200" b="0" i="1" dirty="0" err="1">
                <a:effectLst/>
              </a:rPr>
              <a:t>obecnie</a:t>
            </a:r>
            <a:r>
              <a:rPr lang="en-US" sz="3200" b="0" i="1" dirty="0">
                <a:effectLst/>
              </a:rPr>
              <a:t>. </a:t>
            </a:r>
            <a:endParaRPr lang="pl-PL" sz="3200" b="0" i="1" dirty="0">
              <a:effectLst/>
            </a:endParaRPr>
          </a:p>
          <a:p>
            <a:pPr indent="-228600">
              <a:lnSpc>
                <a:spcPct val="150000"/>
              </a:lnSpc>
              <a:spcAft>
                <a:spcPts val="600"/>
              </a:spcAft>
              <a:buFont typeface="Arial" panose="020B0604020202020204" pitchFamily="34" charset="0"/>
              <a:buChar char="•"/>
            </a:pPr>
            <a:r>
              <a:rPr lang="en-US" sz="3200" b="0" i="1" dirty="0">
                <a:effectLst/>
              </a:rPr>
              <a:t>TERAZ to </a:t>
            </a:r>
            <a:r>
              <a:rPr lang="en-US" sz="3200" b="0" i="1" dirty="0" err="1">
                <a:effectLst/>
              </a:rPr>
              <a:t>jedyna</a:t>
            </a:r>
            <a:r>
              <a:rPr lang="en-US" sz="3200" b="0" i="1" dirty="0">
                <a:effectLst/>
              </a:rPr>
              <a:t> </a:t>
            </a:r>
            <a:r>
              <a:rPr lang="en-US" sz="3200" b="0" i="1" dirty="0" err="1">
                <a:effectLst/>
              </a:rPr>
              <a:t>chwila</a:t>
            </a:r>
            <a:r>
              <a:rPr lang="en-US" sz="3200" b="0" i="1" dirty="0">
                <a:effectLst/>
              </a:rPr>
              <a:t> w </a:t>
            </a:r>
            <a:r>
              <a:rPr lang="en-US" sz="3200" b="0" i="1" dirty="0" err="1">
                <a:effectLst/>
              </a:rPr>
              <a:t>której</a:t>
            </a:r>
            <a:r>
              <a:rPr lang="en-US" sz="3200" b="0" i="1" dirty="0">
                <a:effectLst/>
              </a:rPr>
              <a:t> </a:t>
            </a:r>
            <a:r>
              <a:rPr lang="en-US" sz="3200" b="0" i="1" dirty="0" err="1">
                <a:effectLst/>
              </a:rPr>
              <a:t>możemy</a:t>
            </a:r>
            <a:r>
              <a:rPr lang="en-US" sz="3200" b="0" i="1" dirty="0">
                <a:effectLst/>
              </a:rPr>
              <a:t> </a:t>
            </a:r>
            <a:r>
              <a:rPr lang="en-US" sz="3200" b="0" i="1" dirty="0" err="1">
                <a:effectLst/>
              </a:rPr>
              <a:t>coś</a:t>
            </a:r>
            <a:r>
              <a:rPr lang="en-US" sz="3200" b="0" i="1" dirty="0">
                <a:effectLst/>
              </a:rPr>
              <a:t> </a:t>
            </a:r>
            <a:r>
              <a:rPr lang="en-US" sz="3200" b="0" i="1" dirty="0" err="1">
                <a:effectLst/>
              </a:rPr>
              <a:t>zrobić</a:t>
            </a:r>
            <a:r>
              <a:rPr lang="en-US" sz="3200" b="0" i="1" dirty="0">
                <a:effectLst/>
              </a:rPr>
              <a:t> z </a:t>
            </a:r>
            <a:r>
              <a:rPr lang="en-US" sz="3200" b="0" i="1" dirty="0" err="1">
                <a:effectLst/>
              </a:rPr>
              <a:t>tym</a:t>
            </a:r>
            <a:r>
              <a:rPr lang="en-US" sz="3200" b="0" i="1" dirty="0">
                <a:effectLst/>
              </a:rPr>
              <a:t>, co </a:t>
            </a:r>
            <a:r>
              <a:rPr lang="en-US" sz="3200" b="0" i="1" dirty="0" err="1">
                <a:effectLst/>
              </a:rPr>
              <a:t>czujemy</a:t>
            </a:r>
            <a:r>
              <a:rPr lang="en-US" sz="3200" b="0" i="1" dirty="0">
                <a:effectLst/>
              </a:rPr>
              <a:t>. </a:t>
            </a:r>
            <a:r>
              <a:rPr lang="en-US" sz="3200" b="0" i="1" dirty="0" err="1">
                <a:effectLst/>
              </a:rPr>
              <a:t>Im</a:t>
            </a:r>
            <a:r>
              <a:rPr lang="en-US" sz="3200" b="0" i="1" dirty="0">
                <a:effectLst/>
              </a:rPr>
              <a:t> </a:t>
            </a:r>
            <a:r>
              <a:rPr lang="en-US" sz="3200" b="0" i="1" dirty="0" err="1">
                <a:effectLst/>
              </a:rPr>
              <a:t>częściej</a:t>
            </a:r>
            <a:r>
              <a:rPr lang="en-US" sz="3200" b="0" i="1" dirty="0">
                <a:effectLst/>
              </a:rPr>
              <a:t> </a:t>
            </a:r>
            <a:r>
              <a:rPr lang="en-US" sz="3200" b="0" i="1" dirty="0" err="1">
                <a:effectLst/>
              </a:rPr>
              <a:t>będziesz</a:t>
            </a:r>
            <a:r>
              <a:rPr lang="en-US" sz="3200" b="0" i="1" dirty="0">
                <a:effectLst/>
              </a:rPr>
              <a:t> </a:t>
            </a:r>
            <a:r>
              <a:rPr lang="en-US" sz="3200" b="0" i="1" dirty="0" err="1">
                <a:effectLst/>
              </a:rPr>
              <a:t>stosował</a:t>
            </a:r>
            <a:r>
              <a:rPr lang="en-US" sz="3200" b="0" i="1" dirty="0">
                <a:effectLst/>
              </a:rPr>
              <a:t> </a:t>
            </a:r>
            <a:r>
              <a:rPr lang="en-US" sz="3200" b="0" i="1" dirty="0" err="1">
                <a:effectLst/>
              </a:rPr>
              <a:t>tę</a:t>
            </a:r>
            <a:r>
              <a:rPr lang="en-US" sz="3200" b="0" i="1" dirty="0">
                <a:effectLst/>
              </a:rPr>
              <a:t> </a:t>
            </a:r>
            <a:r>
              <a:rPr lang="en-US" sz="3200" b="0" i="1" dirty="0" err="1">
                <a:effectLst/>
              </a:rPr>
              <a:t>metodę</a:t>
            </a:r>
            <a:r>
              <a:rPr lang="en-US" sz="3200" b="0" i="1" dirty="0">
                <a:effectLst/>
              </a:rPr>
              <a:t>, </a:t>
            </a:r>
            <a:r>
              <a:rPr lang="en-US" sz="3200" b="0" i="1" dirty="0" err="1">
                <a:effectLst/>
              </a:rPr>
              <a:t>tym</a:t>
            </a:r>
            <a:r>
              <a:rPr lang="en-US" sz="3200" b="0" i="1" dirty="0">
                <a:effectLst/>
              </a:rPr>
              <a:t> </a:t>
            </a:r>
            <a:r>
              <a:rPr lang="en-US" sz="3200" b="0" i="1" dirty="0" err="1">
                <a:effectLst/>
              </a:rPr>
              <a:t>łatwiejszy</a:t>
            </a:r>
            <a:r>
              <a:rPr lang="en-US" sz="3200" b="0" i="1" dirty="0">
                <a:effectLst/>
              </a:rPr>
              <a:t> </a:t>
            </a:r>
            <a:r>
              <a:rPr lang="en-US" sz="3200" b="0" i="1" dirty="0" err="1">
                <a:effectLst/>
              </a:rPr>
              <a:t>stanie</a:t>
            </a:r>
            <a:r>
              <a:rPr lang="en-US" sz="3200" b="0" i="1" dirty="0">
                <a:effectLst/>
              </a:rPr>
              <a:t> </a:t>
            </a:r>
            <a:r>
              <a:rPr lang="en-US" sz="3200" b="0" i="1" dirty="0" err="1">
                <a:effectLst/>
              </a:rPr>
              <a:t>się</a:t>
            </a:r>
            <a:r>
              <a:rPr lang="en-US" sz="3200" b="0" i="1" dirty="0">
                <a:effectLst/>
              </a:rPr>
              <a:t> </a:t>
            </a:r>
            <a:r>
              <a:rPr lang="en-US" sz="3200" b="0" i="1" dirty="0" err="1">
                <a:effectLst/>
              </a:rPr>
              <a:t>cały</a:t>
            </a:r>
            <a:r>
              <a:rPr lang="en-US" sz="3200" b="0" i="1" dirty="0">
                <a:effectLst/>
              </a:rPr>
              <a:t> </a:t>
            </a:r>
            <a:r>
              <a:rPr lang="en-US" sz="3200" b="0" i="1" dirty="0" err="1">
                <a:effectLst/>
              </a:rPr>
              <a:t>proces</a:t>
            </a:r>
            <a:r>
              <a:rPr lang="en-US" sz="3200" b="0" i="1" dirty="0">
                <a:effectLst/>
              </a:rPr>
              <a:t> </a:t>
            </a:r>
            <a:r>
              <a:rPr lang="en-US" sz="3200" b="0" i="1" dirty="0" err="1">
                <a:effectLst/>
              </a:rPr>
              <a:t>identyfikowania</a:t>
            </a:r>
            <a:r>
              <a:rPr lang="en-US" sz="3200" b="0" i="1" dirty="0">
                <a:effectLst/>
              </a:rPr>
              <a:t> </a:t>
            </a:r>
            <a:r>
              <a:rPr lang="en-US" sz="3200" b="0" i="1" dirty="0" err="1">
                <a:effectLst/>
              </a:rPr>
              <a:t>własnych</a:t>
            </a:r>
            <a:r>
              <a:rPr lang="en-US" sz="3200" b="0" i="1" dirty="0">
                <a:effectLst/>
              </a:rPr>
              <a:t> </a:t>
            </a:r>
            <a:r>
              <a:rPr lang="en-US" sz="3200" b="0" i="1" dirty="0" err="1">
                <a:effectLst/>
              </a:rPr>
              <a:t>emocji</a:t>
            </a:r>
            <a:r>
              <a:rPr lang="en-US" sz="3200" b="0" i="1" dirty="0">
                <a:effectLst/>
              </a:rPr>
              <a:t>. </a:t>
            </a:r>
            <a:endParaRPr lang="pl-PL" sz="3200" b="0" i="1" dirty="0">
              <a:effectLst/>
            </a:endParaRPr>
          </a:p>
          <a:p>
            <a:pPr indent="-228600">
              <a:lnSpc>
                <a:spcPct val="150000"/>
              </a:lnSpc>
              <a:spcAft>
                <a:spcPts val="600"/>
              </a:spcAft>
              <a:buFont typeface="Arial" panose="020B0604020202020204" pitchFamily="34" charset="0"/>
              <a:buChar char="•"/>
            </a:pPr>
            <a:r>
              <a:rPr lang="en-US" sz="3200" b="0" i="1" dirty="0">
                <a:effectLst/>
              </a:rPr>
              <a:t>Po </a:t>
            </a:r>
            <a:r>
              <a:rPr lang="en-US" sz="3200" b="0" i="1" dirty="0" err="1">
                <a:effectLst/>
              </a:rPr>
              <a:t>prostu</a:t>
            </a:r>
            <a:r>
              <a:rPr lang="en-US" sz="3200" b="0" i="1" dirty="0">
                <a:effectLst/>
              </a:rPr>
              <a:t> </a:t>
            </a:r>
            <a:r>
              <a:rPr lang="en-US" sz="3200" b="0" i="1" dirty="0" err="1">
                <a:effectLst/>
              </a:rPr>
              <a:t>stosuj</a:t>
            </a:r>
            <a:r>
              <a:rPr lang="en-US" sz="3200" b="0" i="1" dirty="0">
                <a:effectLst/>
              </a:rPr>
              <a:t> </a:t>
            </a:r>
            <a:r>
              <a:rPr lang="en-US" sz="3200" b="0" i="1" dirty="0" err="1">
                <a:effectLst/>
              </a:rPr>
              <a:t>metodę</a:t>
            </a:r>
            <a:r>
              <a:rPr lang="en-US" sz="3200" b="0" i="1" dirty="0">
                <a:effectLst/>
              </a:rPr>
              <a:t> </a:t>
            </a:r>
            <a:r>
              <a:rPr lang="en-US" sz="3200" b="0" i="1" dirty="0" err="1">
                <a:effectLst/>
              </a:rPr>
              <a:t>najlepiej</a:t>
            </a:r>
            <a:r>
              <a:rPr lang="en-US" sz="3200" b="0" i="1" dirty="0">
                <a:effectLst/>
              </a:rPr>
              <a:t>, jak </a:t>
            </a:r>
            <a:r>
              <a:rPr lang="en-US" sz="3200" b="0" i="1" dirty="0" err="1">
                <a:effectLst/>
              </a:rPr>
              <a:t>potrafisz</a:t>
            </a:r>
            <a:r>
              <a:rPr lang="en-US" sz="3200" b="0" i="1" dirty="0">
                <a:effectLst/>
              </a:rPr>
              <a:t> w </a:t>
            </a:r>
            <a:r>
              <a:rPr lang="en-US" sz="3200" b="0" i="1" dirty="0" err="1">
                <a:effectLst/>
              </a:rPr>
              <a:t>danej</a:t>
            </a:r>
            <a:r>
              <a:rPr lang="en-US" sz="3200" b="0" i="1" dirty="0">
                <a:effectLst/>
              </a:rPr>
              <a:t> </a:t>
            </a:r>
            <a:r>
              <a:rPr lang="en-US" sz="3200" b="0" i="1" dirty="0" err="1">
                <a:effectLst/>
              </a:rPr>
              <a:t>chwili</a:t>
            </a:r>
            <a:r>
              <a:rPr lang="en-US" sz="3200" b="0" i="1" dirty="0">
                <a:effectLst/>
              </a:rPr>
              <a:t>.”</a:t>
            </a:r>
            <a:endParaRPr lang="en-US" sz="3200" b="0" i="0" dirty="0">
              <a:effectLst/>
            </a:endParaRPr>
          </a:p>
        </p:txBody>
      </p:sp>
    </p:spTree>
    <p:extLst>
      <p:ext uri="{BB962C8B-B14F-4D97-AF65-F5344CB8AC3E}">
        <p14:creationId xmlns:p14="http://schemas.microsoft.com/office/powerpoint/2010/main" val="3190599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iele znaków zapytania na czarnym tle">
            <a:extLst>
              <a:ext uri="{FF2B5EF4-FFF2-40B4-BE49-F238E27FC236}">
                <a16:creationId xmlns:a16="http://schemas.microsoft.com/office/drawing/2014/main" id="{C52B4168-71DC-EAE6-2D74-BFC193C92CDB}"/>
              </a:ext>
            </a:extLst>
          </p:cNvPr>
          <p:cNvPicPr>
            <a:picLocks noChangeAspect="1"/>
          </p:cNvPicPr>
          <p:nvPr/>
        </p:nvPicPr>
        <p:blipFill rotWithShape="1">
          <a:blip r:embed="rId2"/>
          <a:srcRect l="51878"/>
          <a:stretch/>
        </p:blipFill>
        <p:spPr>
          <a:xfrm>
            <a:off x="-1" y="-3"/>
            <a:ext cx="8115296" cy="10287003"/>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295" y="-1"/>
            <a:ext cx="10172703" cy="34289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3C35E0C9-2539-D7E0-FCAA-97399B7DA939}"/>
              </a:ext>
            </a:extLst>
          </p:cNvPr>
          <p:cNvSpPr txBox="1"/>
          <p:nvPr/>
        </p:nvSpPr>
        <p:spPr>
          <a:xfrm>
            <a:off x="8991600" y="2781300"/>
            <a:ext cx="7871010" cy="5245317"/>
          </a:xfrm>
          <a:prstGeom prst="rect">
            <a:avLst/>
          </a:prstGeom>
        </p:spPr>
        <p:txBody>
          <a:bodyPr vert="horz" lIns="91440" tIns="45720" rIns="91440" bIns="45720" rtlCol="0" anchor="ctr">
            <a:noAutofit/>
          </a:bodyPr>
          <a:lstStyle/>
          <a:p>
            <a:pPr indent="-228600">
              <a:lnSpc>
                <a:spcPct val="150000"/>
              </a:lnSpc>
              <a:spcAft>
                <a:spcPts val="600"/>
              </a:spcAft>
              <a:buFont typeface="Arial" panose="020B0604020202020204" pitchFamily="34" charset="0"/>
              <a:buChar char="•"/>
            </a:pPr>
            <a:r>
              <a:rPr lang="en-US" sz="3200" b="1" i="0" dirty="0" err="1">
                <a:effectLst/>
              </a:rPr>
              <a:t>Krok</a:t>
            </a:r>
            <a:r>
              <a:rPr lang="en-US" sz="3200" b="1" i="0" dirty="0">
                <a:effectLst/>
              </a:rPr>
              <a:t> 2: </a:t>
            </a:r>
            <a:r>
              <a:rPr lang="en-US" sz="3200" b="1" i="0" dirty="0" err="1">
                <a:effectLst/>
              </a:rPr>
              <a:t>Zadaj</a:t>
            </a:r>
            <a:r>
              <a:rPr lang="en-US" sz="3200" b="1" i="0" dirty="0">
                <a:effectLst/>
              </a:rPr>
              <a:t> </a:t>
            </a:r>
            <a:r>
              <a:rPr lang="en-US" sz="3200" b="1" i="0" dirty="0" err="1">
                <a:effectLst/>
              </a:rPr>
              <a:t>sobie</a:t>
            </a:r>
            <a:r>
              <a:rPr lang="en-US" sz="3200" b="1" i="0" dirty="0">
                <a:effectLst/>
              </a:rPr>
              <a:t> </a:t>
            </a:r>
            <a:r>
              <a:rPr lang="en-US" sz="3200" b="1" i="0" dirty="0" err="1">
                <a:effectLst/>
              </a:rPr>
              <a:t>następujące</a:t>
            </a:r>
            <a:r>
              <a:rPr lang="en-US" sz="3200" b="1" i="0" dirty="0">
                <a:effectLst/>
              </a:rPr>
              <a:t> </a:t>
            </a:r>
            <a:r>
              <a:rPr lang="en-US" sz="3200" b="1" i="0" dirty="0" err="1">
                <a:effectLst/>
              </a:rPr>
              <a:t>pytanie</a:t>
            </a:r>
            <a:r>
              <a:rPr lang="en-US" sz="3200" b="1" i="0" dirty="0">
                <a:effectLst/>
              </a:rPr>
              <a:t>: </a:t>
            </a:r>
            <a:r>
              <a:rPr lang="en-US" sz="3200" b="1" i="1" dirty="0">
                <a:effectLst/>
              </a:rPr>
              <a:t>„</a:t>
            </a:r>
            <a:r>
              <a:rPr lang="en-US" sz="3200" b="1" i="1" dirty="0" err="1">
                <a:effectLst/>
              </a:rPr>
              <a:t>Czy</a:t>
            </a:r>
            <a:r>
              <a:rPr lang="en-US" sz="3200" b="1" i="1" dirty="0">
                <a:effectLst/>
              </a:rPr>
              <a:t> </a:t>
            </a:r>
            <a:r>
              <a:rPr lang="en-US" sz="3200" b="1" i="1" dirty="0" err="1">
                <a:effectLst/>
              </a:rPr>
              <a:t>mogłabym</a:t>
            </a:r>
            <a:r>
              <a:rPr lang="en-US" sz="3200" b="1" i="1" dirty="0">
                <a:effectLst/>
              </a:rPr>
              <a:t> </a:t>
            </a:r>
            <a:r>
              <a:rPr lang="en-US" sz="3200" b="1" i="1" dirty="0" err="1">
                <a:effectLst/>
              </a:rPr>
              <a:t>pozwolić</a:t>
            </a:r>
            <a:r>
              <a:rPr lang="en-US" sz="3200" b="1" i="1" dirty="0">
                <a:effectLst/>
              </a:rPr>
              <a:t> </a:t>
            </a:r>
            <a:r>
              <a:rPr lang="en-US" sz="3200" b="1" i="1" dirty="0" err="1">
                <a:effectLst/>
              </a:rPr>
              <a:t>temu</a:t>
            </a:r>
            <a:r>
              <a:rPr lang="en-US" sz="3200" b="1" i="1" dirty="0">
                <a:effectLst/>
              </a:rPr>
              <a:t> </a:t>
            </a:r>
            <a:r>
              <a:rPr lang="en-US" sz="3200" b="1" i="1" dirty="0" err="1">
                <a:effectLst/>
              </a:rPr>
              <a:t>odejść</a:t>
            </a:r>
            <a:r>
              <a:rPr lang="en-US" sz="3200" b="1" i="1" dirty="0">
                <a:effectLst/>
              </a:rPr>
              <a:t>?”</a:t>
            </a:r>
            <a:endParaRPr lang="en-US"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Nie</a:t>
            </a:r>
            <a:r>
              <a:rPr lang="en-US" sz="3200" b="0" i="0" dirty="0">
                <a:effectLst/>
              </a:rPr>
              <a:t> </a:t>
            </a:r>
            <a:r>
              <a:rPr lang="en-US" sz="3200" b="0" i="0" dirty="0" err="1">
                <a:effectLst/>
              </a:rPr>
              <a:t>zakładaj</a:t>
            </a:r>
            <a:r>
              <a:rPr lang="en-US" sz="3200" b="0" i="0" dirty="0">
                <a:effectLst/>
              </a:rPr>
              <a:t> </a:t>
            </a:r>
            <a:r>
              <a:rPr lang="en-US" sz="3200" b="0" i="0" dirty="0" err="1">
                <a:effectLst/>
              </a:rPr>
              <a:t>pozytywnej</a:t>
            </a:r>
            <a:r>
              <a:rPr lang="en-US" sz="3200" b="0" i="0" dirty="0">
                <a:effectLst/>
              </a:rPr>
              <a:t> </a:t>
            </a:r>
            <a:r>
              <a:rPr lang="en-US" sz="3200" b="0" i="0" dirty="0" err="1">
                <a:effectLst/>
              </a:rPr>
              <a:t>odpowiedzi</a:t>
            </a:r>
            <a:r>
              <a:rPr lang="en-US" sz="3200" b="0" i="0" dirty="0">
                <a:effectLst/>
              </a:rPr>
              <a:t> – </a:t>
            </a:r>
            <a:r>
              <a:rPr lang="en-US" sz="3200" b="0" i="0" dirty="0" err="1">
                <a:effectLst/>
              </a:rPr>
              <a:t>zarówno</a:t>
            </a:r>
            <a:r>
              <a:rPr lang="en-US" sz="3200" b="0" i="0" dirty="0">
                <a:effectLst/>
              </a:rPr>
              <a:t> </a:t>
            </a:r>
            <a:r>
              <a:rPr lang="en-US" sz="3200" b="0" i="1" dirty="0">
                <a:effectLst/>
              </a:rPr>
              <a:t>„</a:t>
            </a:r>
            <a:r>
              <a:rPr lang="en-US" sz="3200" b="0" i="1" dirty="0" err="1">
                <a:effectLst/>
              </a:rPr>
              <a:t>tak</a:t>
            </a:r>
            <a:r>
              <a:rPr lang="en-US" sz="3200" b="0" i="1" dirty="0">
                <a:effectLst/>
              </a:rPr>
              <a:t>”</a:t>
            </a:r>
            <a:r>
              <a:rPr lang="en-US" sz="3200" b="0" i="0" dirty="0">
                <a:effectLst/>
              </a:rPr>
              <a:t>, jak </a:t>
            </a:r>
            <a:r>
              <a:rPr lang="en-US" sz="3200" b="0" i="0" dirty="0" err="1">
                <a:effectLst/>
              </a:rPr>
              <a:t>i</a:t>
            </a:r>
            <a:r>
              <a:rPr lang="en-US" sz="3200" b="0" i="0" dirty="0">
                <a:effectLst/>
              </a:rPr>
              <a:t> „</a:t>
            </a:r>
            <a:r>
              <a:rPr lang="en-US" sz="3200" b="0" i="0" dirty="0" err="1">
                <a:effectLst/>
              </a:rPr>
              <a:t>nie</a:t>
            </a:r>
            <a:r>
              <a:rPr lang="en-US" sz="3200" b="0" i="0" dirty="0">
                <a:effectLst/>
              </a:rPr>
              <a:t>” </a:t>
            </a:r>
            <a:r>
              <a:rPr lang="en-US" sz="3200" b="0" i="0" dirty="0" err="1">
                <a:effectLst/>
              </a:rPr>
              <a:t>są</a:t>
            </a:r>
            <a:r>
              <a:rPr lang="en-US" sz="3200" b="0" i="0" dirty="0">
                <a:effectLst/>
              </a:rPr>
              <a:t> </a:t>
            </a:r>
            <a:r>
              <a:rPr lang="en-US" sz="3200" b="0" i="0" dirty="0" err="1">
                <a:effectLst/>
              </a:rPr>
              <a:t>dobre</a:t>
            </a:r>
            <a:r>
              <a:rPr lang="en-US" sz="3200" b="0" i="0" dirty="0">
                <a:effectLst/>
              </a:rPr>
              <a:t>. </a:t>
            </a:r>
            <a:r>
              <a:rPr lang="en-US" sz="3200" b="0" i="0" dirty="0" err="1">
                <a:effectLst/>
              </a:rPr>
              <a:t>Może</a:t>
            </a:r>
            <a:r>
              <a:rPr lang="en-US" sz="3200" b="0" i="0" dirty="0">
                <a:effectLst/>
              </a:rPr>
              <a:t> </a:t>
            </a:r>
            <a:r>
              <a:rPr lang="en-US" sz="3200" b="0" i="0" dirty="0" err="1">
                <a:effectLst/>
              </a:rPr>
              <a:t>wyda</a:t>
            </a:r>
            <a:r>
              <a:rPr lang="en-US" sz="3200" b="0" i="0" dirty="0">
                <a:effectLst/>
              </a:rPr>
              <a:t> ci </a:t>
            </a:r>
            <a:r>
              <a:rPr lang="en-US" sz="3200" b="0" i="0" dirty="0" err="1">
                <a:effectLst/>
              </a:rPr>
              <a:t>się</a:t>
            </a:r>
            <a:r>
              <a:rPr lang="en-US" sz="3200" b="0" i="0" dirty="0">
                <a:effectLst/>
              </a:rPr>
              <a:t> to </a:t>
            </a:r>
            <a:r>
              <a:rPr lang="en-US" sz="3200" b="0" i="0" dirty="0" err="1">
                <a:effectLst/>
              </a:rPr>
              <a:t>dziwne</a:t>
            </a:r>
            <a:r>
              <a:rPr lang="en-US" sz="3200" b="0" i="0" dirty="0">
                <a:effectLst/>
              </a:rPr>
              <a:t>, ale </a:t>
            </a:r>
            <a:r>
              <a:rPr lang="en-US" sz="3200" b="0" i="0" dirty="0" err="1">
                <a:effectLst/>
              </a:rPr>
              <a:t>tak</a:t>
            </a:r>
            <a:r>
              <a:rPr lang="en-US" sz="3200" b="0" i="0" dirty="0">
                <a:effectLst/>
              </a:rPr>
              <a:t> </a:t>
            </a:r>
            <a:r>
              <a:rPr lang="en-US" sz="3200" b="0" i="0" dirty="0" err="1">
                <a:effectLst/>
              </a:rPr>
              <a:t>naprawdę</a:t>
            </a:r>
            <a:r>
              <a:rPr lang="en-US" sz="3200" b="0" i="0" dirty="0">
                <a:effectLst/>
              </a:rPr>
              <a:t>, </a:t>
            </a:r>
            <a:r>
              <a:rPr lang="en-US" sz="3200" b="0" i="0" dirty="0" err="1">
                <a:effectLst/>
              </a:rPr>
              <a:t>pozwolisz</a:t>
            </a:r>
            <a:r>
              <a:rPr lang="en-US" sz="3200" b="0" i="0" dirty="0">
                <a:effectLst/>
              </a:rPr>
              <a:t> </a:t>
            </a:r>
            <a:r>
              <a:rPr lang="en-US" sz="3200" b="0" i="0" dirty="0" err="1">
                <a:effectLst/>
              </a:rPr>
              <a:t>odejść</a:t>
            </a:r>
            <a:r>
              <a:rPr lang="en-US" sz="3200" b="0" i="0" dirty="0">
                <a:effectLst/>
              </a:rPr>
              <a:t> </a:t>
            </a:r>
            <a:r>
              <a:rPr lang="en-US" sz="3200" b="0" i="0" dirty="0" err="1">
                <a:effectLst/>
              </a:rPr>
              <a:t>niechcianemu</a:t>
            </a:r>
            <a:r>
              <a:rPr lang="en-US" sz="3200" b="0" i="0" dirty="0">
                <a:effectLst/>
              </a:rPr>
              <a:t> </a:t>
            </a:r>
            <a:r>
              <a:rPr lang="en-US" sz="3200" b="0" i="0" dirty="0" err="1">
                <a:effectLst/>
              </a:rPr>
              <a:t>uczuciu</a:t>
            </a:r>
            <a:r>
              <a:rPr lang="en-US" sz="3200" b="0" i="0" dirty="0">
                <a:effectLst/>
              </a:rPr>
              <a:t> </a:t>
            </a:r>
            <a:r>
              <a:rPr lang="en-US" sz="3200" b="0" i="0" dirty="0" err="1">
                <a:effectLst/>
              </a:rPr>
              <a:t>nawet</a:t>
            </a:r>
            <a:r>
              <a:rPr lang="en-US" sz="3200" b="0" i="0" dirty="0">
                <a:effectLst/>
              </a:rPr>
              <a:t>, </a:t>
            </a:r>
            <a:r>
              <a:rPr lang="en-US" sz="3200" b="0" i="0" dirty="0" err="1">
                <a:effectLst/>
              </a:rPr>
              <a:t>jeśli</a:t>
            </a:r>
            <a:r>
              <a:rPr lang="en-US" sz="3200" b="0" i="0" dirty="0">
                <a:effectLst/>
              </a:rPr>
              <a:t> </a:t>
            </a:r>
            <a:r>
              <a:rPr lang="en-US" sz="3200" b="0" i="0" dirty="0" err="1">
                <a:effectLst/>
              </a:rPr>
              <a:t>odpowiesz</a:t>
            </a:r>
            <a:r>
              <a:rPr lang="en-US" sz="3200" b="0" i="0" dirty="0">
                <a:effectLst/>
              </a:rPr>
              <a:t> </a:t>
            </a:r>
            <a:r>
              <a:rPr lang="en-US" sz="3200" b="0" i="0" dirty="0" err="1">
                <a:effectLst/>
              </a:rPr>
              <a:t>teraz</a:t>
            </a:r>
            <a:r>
              <a:rPr lang="en-US" sz="3200" b="0" i="0" dirty="0">
                <a:effectLst/>
              </a:rPr>
              <a:t>  „</a:t>
            </a:r>
            <a:r>
              <a:rPr lang="en-US" sz="3200" b="0" i="0" dirty="0" err="1">
                <a:effectLst/>
              </a:rPr>
              <a:t>nie</a:t>
            </a:r>
            <a:r>
              <a:rPr lang="en-US" sz="3200" b="0" i="0" dirty="0">
                <a:effectLst/>
              </a:rPr>
              <a:t>”. Po </a:t>
            </a:r>
            <a:r>
              <a:rPr lang="en-US" sz="3200" b="0" i="0" dirty="0" err="1">
                <a:effectLst/>
              </a:rPr>
              <a:t>prostu</a:t>
            </a:r>
            <a:r>
              <a:rPr lang="en-US" sz="3200" b="0" i="0" dirty="0">
                <a:effectLst/>
              </a:rPr>
              <a:t> – </a:t>
            </a:r>
            <a:r>
              <a:rPr lang="en-US" sz="3200" b="0" i="0" dirty="0" err="1">
                <a:effectLst/>
              </a:rPr>
              <a:t>zadaj</a:t>
            </a:r>
            <a:r>
              <a:rPr lang="en-US" sz="3200" b="0" i="0" dirty="0">
                <a:effectLst/>
              </a:rPr>
              <a:t> </a:t>
            </a:r>
            <a:r>
              <a:rPr lang="en-US" sz="3200" b="0" i="0" dirty="0" err="1">
                <a:effectLst/>
              </a:rPr>
              <a:t>sobie</a:t>
            </a:r>
            <a:r>
              <a:rPr lang="en-US" sz="3200" b="0" i="0" dirty="0">
                <a:effectLst/>
              </a:rPr>
              <a:t> to </a:t>
            </a:r>
            <a:r>
              <a:rPr lang="en-US" sz="3200" b="0" i="0" dirty="0" err="1">
                <a:effectLst/>
              </a:rPr>
              <a:t>pytanie</a:t>
            </a:r>
            <a:r>
              <a:rPr lang="en-US" sz="3200" b="0" i="0" dirty="0">
                <a:effectLst/>
              </a:rPr>
              <a:t> </a:t>
            </a:r>
            <a:r>
              <a:rPr lang="en-US" sz="3200" b="0" i="0" dirty="0" err="1">
                <a:effectLst/>
              </a:rPr>
              <a:t>i</a:t>
            </a:r>
            <a:r>
              <a:rPr lang="en-US" sz="3200" b="0" i="0" dirty="0">
                <a:effectLst/>
              </a:rPr>
              <a:t> </a:t>
            </a:r>
            <a:r>
              <a:rPr lang="en-US" sz="3200" b="0" i="0" dirty="0" err="1">
                <a:effectLst/>
              </a:rPr>
              <a:t>spontanicznie</a:t>
            </a:r>
            <a:r>
              <a:rPr lang="en-US" sz="3200" b="0" i="0" dirty="0">
                <a:effectLst/>
              </a:rPr>
              <a:t> </a:t>
            </a:r>
            <a:r>
              <a:rPr lang="en-US" sz="3200" b="0" i="0" dirty="0" err="1">
                <a:effectLst/>
              </a:rPr>
              <a:t>odpowiedz</a:t>
            </a:r>
            <a:r>
              <a:rPr lang="en-US" sz="3200" b="0" i="0" dirty="0">
                <a:effectLst/>
              </a:rPr>
              <a:t>, </a:t>
            </a:r>
            <a:r>
              <a:rPr lang="en-US" sz="3200" b="0" i="0" dirty="0" err="1">
                <a:effectLst/>
              </a:rPr>
              <a:t>nie</a:t>
            </a:r>
            <a:r>
              <a:rPr lang="en-US" sz="3200" b="0" i="0" dirty="0">
                <a:effectLst/>
              </a:rPr>
              <a:t> </a:t>
            </a:r>
            <a:r>
              <a:rPr lang="en-US" sz="3200" b="0" i="0" dirty="0" err="1">
                <a:effectLst/>
              </a:rPr>
              <a:t>zastanawiaj</a:t>
            </a:r>
            <a:r>
              <a:rPr lang="en-US" sz="3200" b="0" i="0" dirty="0">
                <a:effectLst/>
              </a:rPr>
              <a:t> </a:t>
            </a:r>
            <a:r>
              <a:rPr lang="en-US" sz="3200" b="0" i="0" dirty="0" err="1">
                <a:effectLst/>
              </a:rPr>
              <a:t>się</a:t>
            </a:r>
            <a:r>
              <a:rPr lang="en-US" sz="3200" b="0" i="0" dirty="0">
                <a:effectLst/>
              </a:rPr>
              <a:t>. Bez </a:t>
            </a:r>
            <a:r>
              <a:rPr lang="en-US" sz="3200" b="0" i="0" dirty="0" err="1">
                <a:effectLst/>
              </a:rPr>
              <a:t>względu</a:t>
            </a:r>
            <a:r>
              <a:rPr lang="en-US" sz="3200" b="0" i="0" dirty="0">
                <a:effectLst/>
              </a:rPr>
              <a:t> </a:t>
            </a:r>
            <a:r>
              <a:rPr lang="en-US" sz="3200" b="0" i="0" dirty="0" err="1">
                <a:effectLst/>
              </a:rPr>
              <a:t>na</a:t>
            </a:r>
            <a:r>
              <a:rPr lang="en-US" sz="3200" b="0" i="0" dirty="0">
                <a:effectLst/>
              </a:rPr>
              <a:t> to </a:t>
            </a:r>
            <a:r>
              <a:rPr lang="en-US" sz="3200" b="0" i="0" dirty="0" err="1">
                <a:effectLst/>
              </a:rPr>
              <a:t>jaka</a:t>
            </a:r>
            <a:r>
              <a:rPr lang="en-US" sz="3200" b="0" i="0" dirty="0">
                <a:effectLst/>
              </a:rPr>
              <a:t> </a:t>
            </a:r>
            <a:r>
              <a:rPr lang="en-US" sz="3200" b="0" i="0" dirty="0" err="1">
                <a:effectLst/>
              </a:rPr>
              <a:t>była</a:t>
            </a:r>
            <a:r>
              <a:rPr lang="en-US" sz="3200" b="0" i="0" dirty="0">
                <a:effectLst/>
              </a:rPr>
              <a:t> </a:t>
            </a:r>
            <a:r>
              <a:rPr lang="en-US" sz="3200" b="0" i="0" dirty="0" err="1">
                <a:effectLst/>
              </a:rPr>
              <a:t>twoja</a:t>
            </a:r>
            <a:r>
              <a:rPr lang="en-US" sz="3200" b="0" i="0" dirty="0">
                <a:effectLst/>
              </a:rPr>
              <a:t> </a:t>
            </a:r>
            <a:r>
              <a:rPr lang="en-US" sz="3200" b="0" i="0" dirty="0" err="1">
                <a:effectLst/>
              </a:rPr>
              <a:t>odpowiedź</a:t>
            </a:r>
            <a:r>
              <a:rPr lang="en-US" sz="3200" b="0" i="0" dirty="0">
                <a:effectLst/>
              </a:rPr>
              <a:t> </a:t>
            </a:r>
            <a:r>
              <a:rPr lang="en-US" sz="3200" b="0" i="0" dirty="0" err="1">
                <a:effectLst/>
              </a:rPr>
              <a:t>przejdź</a:t>
            </a:r>
            <a:r>
              <a:rPr lang="en-US" sz="3200" b="0" i="0" dirty="0">
                <a:effectLst/>
              </a:rPr>
              <a:t> do </a:t>
            </a:r>
            <a:r>
              <a:rPr lang="en-US" sz="3200" b="0" i="0" dirty="0" err="1">
                <a:effectLst/>
              </a:rPr>
              <a:t>kroku</a:t>
            </a:r>
            <a:r>
              <a:rPr lang="en-US" sz="3200" b="0" i="0" dirty="0">
                <a:effectLst/>
              </a:rPr>
              <a:t> 3.</a:t>
            </a:r>
          </a:p>
        </p:txBody>
      </p:sp>
    </p:spTree>
    <p:extLst>
      <p:ext uri="{BB962C8B-B14F-4D97-AF65-F5344CB8AC3E}">
        <p14:creationId xmlns:p14="http://schemas.microsoft.com/office/powerpoint/2010/main" val="1781188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Znak zapytania na zielonym pastelowym tle">
            <a:extLst>
              <a:ext uri="{FF2B5EF4-FFF2-40B4-BE49-F238E27FC236}">
                <a16:creationId xmlns:a16="http://schemas.microsoft.com/office/drawing/2014/main" id="{66D0E8F6-D150-882D-B3D6-F7B72749A974}"/>
              </a:ext>
            </a:extLst>
          </p:cNvPr>
          <p:cNvPicPr>
            <a:picLocks noChangeAspect="1"/>
          </p:cNvPicPr>
          <p:nvPr/>
        </p:nvPicPr>
        <p:blipFill rotWithShape="1">
          <a:blip r:embed="rId2"/>
          <a:srcRect l="40413" r="421"/>
          <a:stretch/>
        </p:blipFill>
        <p:spPr>
          <a:xfrm>
            <a:off x="-1" y="-3"/>
            <a:ext cx="5486401" cy="10287003"/>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295" y="-1"/>
            <a:ext cx="10172703" cy="34289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8EC55C5F-6E2A-8F39-4F81-8812EE93694C}"/>
              </a:ext>
            </a:extLst>
          </p:cNvPr>
          <p:cNvSpPr txBox="1"/>
          <p:nvPr/>
        </p:nvSpPr>
        <p:spPr>
          <a:xfrm>
            <a:off x="6324600" y="2520839"/>
            <a:ext cx="10643185" cy="5245317"/>
          </a:xfrm>
          <a:prstGeom prst="rect">
            <a:avLst/>
          </a:prstGeom>
        </p:spPr>
        <p:txBody>
          <a:bodyPr vert="horz" lIns="91440" tIns="45720" rIns="91440" bIns="45720" rtlCol="0" anchor="ctr">
            <a:noAutofit/>
          </a:bodyPr>
          <a:lstStyle/>
          <a:p>
            <a:pPr indent="-228600">
              <a:lnSpc>
                <a:spcPct val="150000"/>
              </a:lnSpc>
              <a:spcAft>
                <a:spcPts val="600"/>
              </a:spcAft>
              <a:buFont typeface="Arial" panose="020B0604020202020204" pitchFamily="34" charset="0"/>
              <a:buChar char="•"/>
            </a:pPr>
            <a:r>
              <a:rPr lang="en-US" sz="3200" b="1" i="0" dirty="0" err="1">
                <a:effectLst/>
              </a:rPr>
              <a:t>Krok</a:t>
            </a:r>
            <a:r>
              <a:rPr lang="en-US" sz="3200" b="1" i="0" dirty="0">
                <a:effectLst/>
              </a:rPr>
              <a:t> 3: </a:t>
            </a:r>
            <a:r>
              <a:rPr lang="en-US" sz="3200" b="1" i="0" dirty="0" err="1">
                <a:effectLst/>
              </a:rPr>
              <a:t>Zadaj</a:t>
            </a:r>
            <a:r>
              <a:rPr lang="en-US" sz="3200" b="1" i="0" dirty="0">
                <a:effectLst/>
              </a:rPr>
              <a:t> </a:t>
            </a:r>
            <a:r>
              <a:rPr lang="en-US" sz="3200" b="1" i="0" dirty="0" err="1">
                <a:effectLst/>
              </a:rPr>
              <a:t>sobie</a:t>
            </a:r>
            <a:r>
              <a:rPr lang="en-US" sz="3200" b="1" i="0" dirty="0">
                <a:effectLst/>
              </a:rPr>
              <a:t> </a:t>
            </a:r>
            <a:r>
              <a:rPr lang="en-US" sz="3200" b="1" i="0" dirty="0" err="1">
                <a:effectLst/>
              </a:rPr>
              <a:t>pytanie</a:t>
            </a:r>
            <a:r>
              <a:rPr lang="en-US" sz="3200" b="1" i="0" dirty="0">
                <a:effectLst/>
              </a:rPr>
              <a:t> : </a:t>
            </a:r>
            <a:r>
              <a:rPr lang="en-US" sz="3200" b="1" i="1" dirty="0">
                <a:effectLst/>
              </a:rPr>
              <a:t>„</a:t>
            </a:r>
            <a:r>
              <a:rPr lang="en-US" sz="3200" b="1" i="1" dirty="0" err="1">
                <a:effectLst/>
              </a:rPr>
              <a:t>Czy</a:t>
            </a:r>
            <a:r>
              <a:rPr lang="en-US" sz="3200" b="1" i="1" dirty="0">
                <a:effectLst/>
              </a:rPr>
              <a:t> </a:t>
            </a:r>
            <a:r>
              <a:rPr lang="en-US" sz="3200" b="1" i="1" dirty="0" err="1">
                <a:effectLst/>
              </a:rPr>
              <a:t>pozwolę</a:t>
            </a:r>
            <a:r>
              <a:rPr lang="en-US" sz="3200" b="1" i="1" dirty="0">
                <a:effectLst/>
              </a:rPr>
              <a:t> mu </a:t>
            </a:r>
            <a:r>
              <a:rPr lang="en-US" sz="3200" b="1" i="1" dirty="0" err="1">
                <a:effectLst/>
              </a:rPr>
              <a:t>odejść</a:t>
            </a:r>
            <a:r>
              <a:rPr lang="en-US" sz="3200" b="1" i="1" dirty="0">
                <a:effectLst/>
              </a:rPr>
              <a:t>?” („</a:t>
            </a:r>
            <a:r>
              <a:rPr lang="en-US" sz="3200" b="1" i="1" dirty="0" err="1">
                <a:effectLst/>
              </a:rPr>
              <a:t>Czy</a:t>
            </a:r>
            <a:r>
              <a:rPr lang="en-US" sz="3200" b="1" i="1" dirty="0">
                <a:effectLst/>
              </a:rPr>
              <a:t> </a:t>
            </a:r>
            <a:r>
              <a:rPr lang="en-US" sz="3200" b="1" i="1" dirty="0" err="1">
                <a:effectLst/>
              </a:rPr>
              <a:t>jestem</a:t>
            </a:r>
            <a:r>
              <a:rPr lang="en-US" sz="3200" b="1" i="1" dirty="0">
                <a:effectLst/>
              </a:rPr>
              <a:t> </a:t>
            </a:r>
            <a:r>
              <a:rPr lang="en-US" sz="3200" b="1" i="1" dirty="0" err="1">
                <a:effectLst/>
              </a:rPr>
              <a:t>skłonna</a:t>
            </a:r>
            <a:r>
              <a:rPr lang="en-US" sz="3200" b="1" i="1" dirty="0">
                <a:effectLst/>
              </a:rPr>
              <a:t>, </a:t>
            </a:r>
            <a:r>
              <a:rPr lang="en-US" sz="3200" b="1" i="1" dirty="0" err="1">
                <a:effectLst/>
              </a:rPr>
              <a:t>chętny</a:t>
            </a:r>
            <a:r>
              <a:rPr lang="en-US" sz="3200" b="1" i="1" dirty="0">
                <a:effectLst/>
              </a:rPr>
              <a:t> do „</a:t>
            </a:r>
            <a:r>
              <a:rPr lang="en-US" sz="3200" b="1" i="1" dirty="0" err="1">
                <a:effectLst/>
              </a:rPr>
              <a:t>puszczenia</a:t>
            </a:r>
            <a:r>
              <a:rPr lang="en-US" sz="3200" b="1" i="1" dirty="0">
                <a:effectLst/>
              </a:rPr>
              <a:t>” </a:t>
            </a:r>
            <a:r>
              <a:rPr lang="en-US" sz="3200" b="1" i="1" dirty="0" err="1">
                <a:effectLst/>
              </a:rPr>
              <a:t>tego</a:t>
            </a:r>
            <a:r>
              <a:rPr lang="en-US" sz="3200" b="1" i="1" dirty="0">
                <a:effectLst/>
              </a:rPr>
              <a:t> </a:t>
            </a:r>
            <a:r>
              <a:rPr lang="en-US" sz="3200" b="1" i="1" dirty="0" err="1">
                <a:effectLst/>
              </a:rPr>
              <a:t>uczucia</a:t>
            </a:r>
            <a:r>
              <a:rPr lang="en-US" sz="3200" b="1" i="1" dirty="0">
                <a:effectLst/>
              </a:rPr>
              <a:t>?”)</a:t>
            </a:r>
            <a:endParaRPr lang="en-US"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Odpowiedz</a:t>
            </a:r>
            <a:r>
              <a:rPr lang="en-US" sz="3200" b="0" i="0" dirty="0">
                <a:effectLst/>
              </a:rPr>
              <a:t> </a:t>
            </a:r>
            <a:r>
              <a:rPr lang="en-US" sz="3200" b="0" i="0" dirty="0" err="1">
                <a:effectLst/>
              </a:rPr>
              <a:t>tak</a:t>
            </a:r>
            <a:r>
              <a:rPr lang="en-US" sz="3200" b="0" i="0" dirty="0">
                <a:effectLst/>
              </a:rPr>
              <a:t>, jak w </a:t>
            </a:r>
            <a:r>
              <a:rPr lang="en-US" sz="3200" b="0" i="0" dirty="0" err="1">
                <a:effectLst/>
              </a:rPr>
              <a:t>danej</a:t>
            </a:r>
            <a:r>
              <a:rPr lang="en-US" sz="3200" b="0" i="0" dirty="0">
                <a:effectLst/>
              </a:rPr>
              <a:t> </a:t>
            </a:r>
            <a:r>
              <a:rPr lang="en-US" sz="3200" b="0" i="0" dirty="0" err="1">
                <a:effectLst/>
              </a:rPr>
              <a:t>chwili</a:t>
            </a:r>
            <a:r>
              <a:rPr lang="en-US" sz="3200" b="0" i="0" dirty="0">
                <a:effectLst/>
              </a:rPr>
              <a:t> </a:t>
            </a:r>
            <a:r>
              <a:rPr lang="en-US" sz="3200" b="0" i="0" dirty="0" err="1">
                <a:effectLst/>
              </a:rPr>
              <a:t>czujesz</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Pamiętaj</a:t>
            </a:r>
            <a:r>
              <a:rPr lang="en-US" sz="3200" b="0" i="0" dirty="0">
                <a:effectLst/>
              </a:rPr>
              <a:t> – </a:t>
            </a:r>
            <a:r>
              <a:rPr lang="en-US" sz="3200" b="0" i="0" dirty="0" err="1">
                <a:effectLst/>
              </a:rPr>
              <a:t>stosujesz</a:t>
            </a:r>
            <a:r>
              <a:rPr lang="en-US" sz="3200" b="0" i="0" dirty="0">
                <a:effectLst/>
              </a:rPr>
              <a:t> </a:t>
            </a:r>
            <a:r>
              <a:rPr lang="en-US" sz="3200" b="0" i="0" dirty="0" err="1">
                <a:effectLst/>
              </a:rPr>
              <a:t>tę</a:t>
            </a:r>
            <a:r>
              <a:rPr lang="en-US" sz="3200" b="0" i="0" dirty="0">
                <a:effectLst/>
              </a:rPr>
              <a:t> </a:t>
            </a:r>
            <a:r>
              <a:rPr lang="en-US" sz="3200" b="0" i="0" dirty="0" err="1">
                <a:effectLst/>
              </a:rPr>
              <a:t>technikę</a:t>
            </a:r>
            <a:r>
              <a:rPr lang="en-US" sz="3200" b="0" i="0" dirty="0">
                <a:effectLst/>
              </a:rPr>
              <a:t>, </a:t>
            </a:r>
            <a:r>
              <a:rPr lang="en-US" sz="3200" b="0" i="0" dirty="0" err="1">
                <a:effectLst/>
              </a:rPr>
              <a:t>ponieważ</a:t>
            </a:r>
            <a:r>
              <a:rPr lang="en-US" sz="3200" b="0" i="0" dirty="0">
                <a:effectLst/>
              </a:rPr>
              <a:t> </a:t>
            </a:r>
            <a:r>
              <a:rPr lang="en-US" sz="3200" b="0" i="0" dirty="0" err="1">
                <a:effectLst/>
              </a:rPr>
              <a:t>chcesz</a:t>
            </a:r>
            <a:r>
              <a:rPr lang="en-US" sz="3200" b="0" i="0" dirty="0">
                <a:effectLst/>
              </a:rPr>
              <a:t> </a:t>
            </a:r>
            <a:r>
              <a:rPr lang="en-US" sz="3200" b="0" i="0" dirty="0" err="1">
                <a:effectLst/>
              </a:rPr>
              <a:t>się</a:t>
            </a:r>
            <a:r>
              <a:rPr lang="en-US" sz="3200" b="0" i="0" dirty="0">
                <a:effectLst/>
              </a:rPr>
              <a:t> </a:t>
            </a:r>
            <a:r>
              <a:rPr lang="en-US" sz="3200" b="0" i="0" dirty="0" err="1">
                <a:effectLst/>
              </a:rPr>
              <a:t>uwolnić</a:t>
            </a:r>
            <a:r>
              <a:rPr lang="en-US" sz="3200" b="0" i="0" dirty="0">
                <a:effectLst/>
              </a:rPr>
              <a:t>, </a:t>
            </a:r>
            <a:r>
              <a:rPr lang="en-US" sz="3200" b="0" i="0" dirty="0" err="1">
                <a:effectLst/>
              </a:rPr>
              <a:t>chcesz</a:t>
            </a:r>
            <a:r>
              <a:rPr lang="en-US" sz="3200" b="0" i="0" dirty="0">
                <a:effectLst/>
              </a:rPr>
              <a:t> </a:t>
            </a:r>
            <a:r>
              <a:rPr lang="en-US" sz="3200" b="0" i="0" dirty="0" err="1">
                <a:effectLst/>
              </a:rPr>
              <a:t>pozbyć</a:t>
            </a:r>
            <a:r>
              <a:rPr lang="en-US" sz="3200" b="0" i="0" dirty="0">
                <a:effectLst/>
              </a:rPr>
              <a:t> </a:t>
            </a:r>
            <a:r>
              <a:rPr lang="en-US" sz="3200" b="0" i="0" dirty="0" err="1">
                <a:effectLst/>
              </a:rPr>
              <a:t>się</a:t>
            </a:r>
            <a:r>
              <a:rPr lang="en-US" sz="3200" b="0" i="0" dirty="0">
                <a:effectLst/>
              </a:rPr>
              <a:t> </a:t>
            </a:r>
            <a:r>
              <a:rPr lang="en-US" sz="3200" b="0" i="0" dirty="0" err="1">
                <a:effectLst/>
              </a:rPr>
              <a:t>emocji</a:t>
            </a:r>
            <a:r>
              <a:rPr lang="en-US" sz="3200" b="0" i="0" dirty="0">
                <a:effectLst/>
              </a:rPr>
              <a:t> </a:t>
            </a:r>
            <a:r>
              <a:rPr lang="en-US" sz="3200" b="0" i="0" dirty="0" err="1">
                <a:effectLst/>
              </a:rPr>
              <a:t>i</a:t>
            </a:r>
            <a:r>
              <a:rPr lang="en-US" sz="3200" b="0" i="0" dirty="0">
                <a:effectLst/>
              </a:rPr>
              <a:t> </a:t>
            </a:r>
            <a:r>
              <a:rPr lang="en-US" sz="3200" b="0" i="0" dirty="0" err="1">
                <a:effectLst/>
              </a:rPr>
              <a:t>uczuć</a:t>
            </a:r>
            <a:r>
              <a:rPr lang="en-US" sz="3200" b="0" i="0" dirty="0">
                <a:effectLst/>
              </a:rPr>
              <a:t> </a:t>
            </a:r>
            <a:r>
              <a:rPr lang="en-US" sz="3200" b="0" i="0" dirty="0" err="1">
                <a:effectLst/>
              </a:rPr>
              <a:t>które</a:t>
            </a:r>
            <a:r>
              <a:rPr lang="en-US" sz="3200" b="0" i="0" dirty="0">
                <a:effectLst/>
              </a:rPr>
              <a:t> ci </a:t>
            </a:r>
            <a:r>
              <a:rPr lang="en-US" sz="3200" b="0" i="0" dirty="0" err="1">
                <a:effectLst/>
              </a:rPr>
              <a:t>przeszkadzają</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Nie</a:t>
            </a:r>
            <a:r>
              <a:rPr lang="en-US" sz="3200" b="0" i="0" dirty="0">
                <a:effectLst/>
              </a:rPr>
              <a:t> </a:t>
            </a:r>
            <a:r>
              <a:rPr lang="en-US" sz="3200" b="0" i="0" dirty="0" err="1">
                <a:effectLst/>
              </a:rPr>
              <a:t>potrzebujesz</a:t>
            </a:r>
            <a:r>
              <a:rPr lang="en-US" sz="3200" b="0" i="0" dirty="0">
                <a:effectLst/>
              </a:rPr>
              <a:t> </a:t>
            </a:r>
            <a:r>
              <a:rPr lang="en-US" sz="3200" b="0" i="0" dirty="0" err="1">
                <a:effectLst/>
              </a:rPr>
              <a:t>przy</a:t>
            </a:r>
            <a:r>
              <a:rPr lang="en-US" sz="3200" b="0" i="0" dirty="0">
                <a:effectLst/>
              </a:rPr>
              <a:t> </a:t>
            </a:r>
            <a:r>
              <a:rPr lang="en-US" sz="3200" b="0" i="0" dirty="0" err="1">
                <a:effectLst/>
              </a:rPr>
              <a:t>tym</a:t>
            </a:r>
            <a:r>
              <a:rPr lang="en-US" sz="3200" b="0" i="0" dirty="0">
                <a:effectLst/>
              </a:rPr>
              <a:t> </a:t>
            </a:r>
            <a:r>
              <a:rPr lang="en-US" sz="3200" b="0" i="0" dirty="0" err="1">
                <a:effectLst/>
              </a:rPr>
              <a:t>dodatkowego</a:t>
            </a:r>
            <a:r>
              <a:rPr lang="en-US" sz="3200" b="0" i="0" dirty="0">
                <a:effectLst/>
              </a:rPr>
              <a:t> </a:t>
            </a:r>
            <a:r>
              <a:rPr lang="en-US" sz="3200" b="0" i="0" dirty="0" err="1">
                <a:effectLst/>
              </a:rPr>
              <a:t>stresu</a:t>
            </a:r>
            <a:r>
              <a:rPr lang="en-US" sz="3200" b="0" i="0" dirty="0">
                <a:effectLst/>
              </a:rPr>
              <a:t> </a:t>
            </a:r>
            <a:r>
              <a:rPr lang="en-US" sz="3200" b="0" i="0" dirty="0" err="1">
                <a:effectLst/>
              </a:rPr>
              <a:t>i</a:t>
            </a:r>
            <a:r>
              <a:rPr lang="en-US" sz="3200" b="0" i="0" dirty="0">
                <a:effectLst/>
              </a:rPr>
              <a:t> </a:t>
            </a:r>
            <a:r>
              <a:rPr lang="en-US" sz="3200" b="0" i="0" dirty="0" err="1">
                <a:effectLst/>
              </a:rPr>
              <a:t>analizowania</a:t>
            </a:r>
            <a:r>
              <a:rPr lang="en-US" sz="3200" b="0" i="0" dirty="0">
                <a:effectLst/>
              </a:rPr>
              <a:t> </a:t>
            </a:r>
            <a:r>
              <a:rPr lang="en-US" sz="3200" b="0" i="0" dirty="0" err="1">
                <a:effectLst/>
              </a:rPr>
              <a:t>tego</a:t>
            </a:r>
            <a:r>
              <a:rPr lang="en-US" sz="3200" b="0" i="0" dirty="0">
                <a:effectLst/>
              </a:rPr>
              <a:t>, </a:t>
            </a:r>
            <a:r>
              <a:rPr lang="en-US" sz="3200" b="0" i="0" dirty="0" err="1">
                <a:effectLst/>
              </a:rPr>
              <a:t>czy</a:t>
            </a:r>
            <a:r>
              <a:rPr lang="en-US" sz="3200" b="0" i="0" dirty="0">
                <a:effectLst/>
              </a:rPr>
              <a:t> </a:t>
            </a:r>
            <a:r>
              <a:rPr lang="en-US" sz="3200" b="0" i="0" dirty="0" err="1">
                <a:effectLst/>
              </a:rPr>
              <a:t>postępujesz</a:t>
            </a:r>
            <a:r>
              <a:rPr lang="en-US" sz="3200" b="0" i="0" dirty="0">
                <a:effectLst/>
              </a:rPr>
              <a:t> </a:t>
            </a:r>
            <a:r>
              <a:rPr lang="en-US" sz="3200" b="0" i="0" dirty="0" err="1">
                <a:effectLst/>
              </a:rPr>
              <a:t>dobrze</a:t>
            </a:r>
            <a:r>
              <a:rPr lang="en-US" sz="3200" b="0" i="0" dirty="0">
                <a:effectLst/>
              </a:rPr>
              <a:t> </a:t>
            </a:r>
            <a:r>
              <a:rPr lang="en-US" sz="3200" b="0" i="0" dirty="0" err="1">
                <a:effectLst/>
              </a:rPr>
              <a:t>czy</a:t>
            </a:r>
            <a:r>
              <a:rPr lang="en-US" sz="3200" b="0" i="0" dirty="0">
                <a:effectLst/>
              </a:rPr>
              <a:t> </a:t>
            </a:r>
            <a:r>
              <a:rPr lang="en-US" sz="3200" b="0" i="0" dirty="0" err="1">
                <a:effectLst/>
              </a:rPr>
              <a:t>nie</a:t>
            </a:r>
            <a:r>
              <a:rPr lang="en-US" sz="3200" b="0" i="0" dirty="0">
                <a:effectLst/>
              </a:rPr>
              <a:t>. </a:t>
            </a:r>
            <a:r>
              <a:rPr lang="en-US" sz="3200" b="0" i="0" dirty="0" err="1">
                <a:effectLst/>
              </a:rPr>
              <a:t>Jeśli</a:t>
            </a:r>
            <a:r>
              <a:rPr lang="en-US" sz="3200" b="0" i="0" dirty="0">
                <a:effectLst/>
              </a:rPr>
              <a:t> </a:t>
            </a:r>
            <a:r>
              <a:rPr lang="en-US" sz="3200" b="0" i="0" dirty="0" err="1">
                <a:effectLst/>
              </a:rPr>
              <a:t>twoja</a:t>
            </a:r>
            <a:r>
              <a:rPr lang="en-US" sz="3200" b="0" i="0" dirty="0">
                <a:effectLst/>
              </a:rPr>
              <a:t> </a:t>
            </a:r>
            <a:r>
              <a:rPr lang="en-US" sz="3200" b="0" i="0" dirty="0" err="1">
                <a:effectLst/>
              </a:rPr>
              <a:t>odpowiedź</a:t>
            </a:r>
            <a:r>
              <a:rPr lang="en-US" sz="3200" b="0" i="0" dirty="0">
                <a:effectLst/>
              </a:rPr>
              <a:t> </a:t>
            </a:r>
            <a:r>
              <a:rPr lang="en-US" sz="3200" b="0" i="0" dirty="0" err="1">
                <a:effectLst/>
              </a:rPr>
              <a:t>na</a:t>
            </a:r>
            <a:r>
              <a:rPr lang="en-US" sz="3200" b="0" i="0" dirty="0">
                <a:effectLst/>
              </a:rPr>
              <a:t> to </a:t>
            </a:r>
            <a:r>
              <a:rPr lang="en-US" sz="3200" b="0" i="0" dirty="0" err="1">
                <a:effectLst/>
              </a:rPr>
              <a:t>pytanie</a:t>
            </a:r>
            <a:r>
              <a:rPr lang="en-US" sz="3200" b="0" i="0" dirty="0">
                <a:effectLst/>
              </a:rPr>
              <a:t> </a:t>
            </a:r>
            <a:r>
              <a:rPr lang="en-US" sz="3200" b="0" i="0" dirty="0" err="1">
                <a:effectLst/>
              </a:rPr>
              <a:t>brzmi</a:t>
            </a:r>
            <a:r>
              <a:rPr lang="en-US" sz="3200" b="0" i="0" dirty="0">
                <a:effectLst/>
              </a:rPr>
              <a:t> </a:t>
            </a:r>
            <a:r>
              <a:rPr lang="en-US" sz="3200" b="0" i="1" dirty="0">
                <a:effectLst/>
              </a:rPr>
              <a:t>„</a:t>
            </a:r>
            <a:r>
              <a:rPr lang="en-US" sz="3200" b="0" i="1" dirty="0" err="1">
                <a:effectLst/>
              </a:rPr>
              <a:t>nie</a:t>
            </a:r>
            <a:r>
              <a:rPr lang="en-US" sz="3200" b="0" i="1" dirty="0">
                <a:effectLst/>
              </a:rPr>
              <a:t>”</a:t>
            </a:r>
            <a:r>
              <a:rPr lang="en-US" sz="3200" b="0" i="0" dirty="0">
                <a:effectLst/>
              </a:rPr>
              <a:t>, „</a:t>
            </a:r>
            <a:r>
              <a:rPr lang="en-US" sz="3200" b="0" i="1" dirty="0" err="1">
                <a:effectLst/>
              </a:rPr>
              <a:t>nie</a:t>
            </a:r>
            <a:r>
              <a:rPr lang="en-US" sz="3200" b="0" i="1" dirty="0">
                <a:effectLst/>
              </a:rPr>
              <a:t> </a:t>
            </a:r>
            <a:r>
              <a:rPr lang="en-US" sz="3200" b="0" i="1" dirty="0" err="1">
                <a:effectLst/>
              </a:rPr>
              <a:t>jestem</a:t>
            </a:r>
            <a:r>
              <a:rPr lang="en-US" sz="3200" b="0" i="1" dirty="0">
                <a:effectLst/>
              </a:rPr>
              <a:t> </a:t>
            </a:r>
            <a:r>
              <a:rPr lang="en-US" sz="3200" b="0" i="1" dirty="0" err="1">
                <a:effectLst/>
              </a:rPr>
              <a:t>pewna</a:t>
            </a:r>
            <a:r>
              <a:rPr lang="en-US" sz="3200" b="0" i="1" dirty="0">
                <a:effectLst/>
              </a:rPr>
              <a:t>”</a:t>
            </a:r>
            <a:r>
              <a:rPr lang="en-US" sz="3200" b="0" i="0" dirty="0">
                <a:effectLst/>
              </a:rPr>
              <a:t> – </a:t>
            </a:r>
            <a:r>
              <a:rPr lang="en-US" sz="3200" b="0" i="0" dirty="0" err="1">
                <a:effectLst/>
              </a:rPr>
              <a:t>zadaj</a:t>
            </a:r>
            <a:r>
              <a:rPr lang="en-US" sz="3200" b="0" i="0" dirty="0">
                <a:effectLst/>
              </a:rPr>
              <a:t> </a:t>
            </a:r>
            <a:r>
              <a:rPr lang="en-US" sz="3200" b="0" i="0" dirty="0" err="1">
                <a:effectLst/>
              </a:rPr>
              <a:t>sobie</a:t>
            </a:r>
            <a:r>
              <a:rPr lang="en-US" sz="3200" b="0" i="0" dirty="0">
                <a:effectLst/>
              </a:rPr>
              <a:t> </a:t>
            </a:r>
            <a:r>
              <a:rPr lang="en-US" sz="3200" b="0" i="0" dirty="0" err="1">
                <a:effectLst/>
              </a:rPr>
              <a:t>kolejne</a:t>
            </a:r>
            <a:r>
              <a:rPr lang="en-US" sz="3200" b="0" i="0" dirty="0">
                <a:effectLst/>
              </a:rPr>
              <a:t> </a:t>
            </a:r>
            <a:r>
              <a:rPr lang="en-US" sz="3200" b="0" i="0" dirty="0" err="1">
                <a:effectLst/>
              </a:rPr>
              <a:t>pytanie</a:t>
            </a:r>
            <a:r>
              <a:rPr lang="en-US" sz="3200" b="0" i="0" dirty="0">
                <a:effectLst/>
              </a:rPr>
              <a:t>: „</a:t>
            </a:r>
            <a:r>
              <a:rPr lang="en-US" sz="3200" b="0" i="1" dirty="0" err="1">
                <a:effectLst/>
              </a:rPr>
              <a:t>Czy</a:t>
            </a:r>
            <a:r>
              <a:rPr lang="en-US" sz="3200" b="0" i="1" dirty="0">
                <a:effectLst/>
              </a:rPr>
              <a:t> </a:t>
            </a:r>
            <a:r>
              <a:rPr lang="en-US" sz="3200" b="0" i="1" dirty="0" err="1">
                <a:effectLst/>
              </a:rPr>
              <a:t>chciałabym</a:t>
            </a:r>
            <a:r>
              <a:rPr lang="en-US" sz="3200" b="0" i="1" dirty="0">
                <a:effectLst/>
              </a:rPr>
              <a:t> </a:t>
            </a:r>
            <a:r>
              <a:rPr lang="en-US" sz="3200" b="0" i="1" dirty="0" err="1">
                <a:effectLst/>
              </a:rPr>
              <a:t>czuć</a:t>
            </a:r>
            <a:r>
              <a:rPr lang="en-US" sz="3200" b="0" i="1" dirty="0">
                <a:effectLst/>
              </a:rPr>
              <a:t> to, co </a:t>
            </a:r>
            <a:r>
              <a:rPr lang="en-US" sz="3200" b="0" i="1" dirty="0" err="1">
                <a:effectLst/>
              </a:rPr>
              <a:t>czuję</a:t>
            </a:r>
            <a:r>
              <a:rPr lang="en-US" sz="3200" b="0" i="1" dirty="0">
                <a:effectLst/>
              </a:rPr>
              <a:t>?”, „</a:t>
            </a:r>
            <a:r>
              <a:rPr lang="en-US" sz="3200" b="0" i="1" dirty="0" err="1">
                <a:effectLst/>
              </a:rPr>
              <a:t>Czy</a:t>
            </a:r>
            <a:r>
              <a:rPr lang="en-US" sz="3200" b="0" i="1" dirty="0">
                <a:effectLst/>
              </a:rPr>
              <a:t> </a:t>
            </a:r>
            <a:r>
              <a:rPr lang="en-US" sz="3200" b="0" i="1" dirty="0" err="1">
                <a:effectLst/>
              </a:rPr>
              <a:t>będę</a:t>
            </a:r>
            <a:r>
              <a:rPr lang="en-US" sz="3200" b="0" i="1" dirty="0">
                <a:effectLst/>
              </a:rPr>
              <a:t> </a:t>
            </a:r>
            <a:r>
              <a:rPr lang="en-US" sz="3200" b="0" i="1" dirty="0" err="1">
                <a:effectLst/>
              </a:rPr>
              <a:t>pielęgnować</a:t>
            </a:r>
            <a:r>
              <a:rPr lang="en-US" sz="3200" b="0" i="1" dirty="0">
                <a:effectLst/>
              </a:rPr>
              <a:t> </a:t>
            </a:r>
            <a:r>
              <a:rPr lang="en-US" sz="3200" b="0" i="1" dirty="0" err="1">
                <a:effectLst/>
              </a:rPr>
              <a:t>te</a:t>
            </a:r>
            <a:r>
              <a:rPr lang="en-US" sz="3200" b="0" i="1" dirty="0">
                <a:effectLst/>
              </a:rPr>
              <a:t> </a:t>
            </a:r>
            <a:r>
              <a:rPr lang="en-US" sz="3200" b="0" i="1" dirty="0" err="1">
                <a:effectLst/>
              </a:rPr>
              <a:t>emocje</a:t>
            </a:r>
            <a:r>
              <a:rPr lang="en-US" sz="3200" b="0" i="1" dirty="0">
                <a:effectLst/>
              </a:rPr>
              <a:t> w </a:t>
            </a:r>
            <a:r>
              <a:rPr lang="en-US" sz="3200" b="0" i="1" dirty="0" err="1">
                <a:effectLst/>
              </a:rPr>
              <a:t>sobie</a:t>
            </a:r>
            <a:r>
              <a:rPr lang="en-US" sz="3200" b="0" i="1" dirty="0">
                <a:effectLst/>
              </a:rPr>
              <a:t>”</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Nawet</a:t>
            </a:r>
            <a:r>
              <a:rPr lang="en-US" sz="3200" b="0" i="0" dirty="0">
                <a:effectLst/>
              </a:rPr>
              <a:t> </a:t>
            </a:r>
            <a:r>
              <a:rPr lang="en-US" sz="3200" b="0" i="0" dirty="0" err="1">
                <a:effectLst/>
              </a:rPr>
              <a:t>jeśli</a:t>
            </a:r>
            <a:r>
              <a:rPr lang="en-US" sz="3200" b="0" i="0" dirty="0">
                <a:effectLst/>
              </a:rPr>
              <a:t> </a:t>
            </a:r>
            <a:r>
              <a:rPr lang="en-US" sz="3200" b="0" i="0" dirty="0" err="1">
                <a:effectLst/>
              </a:rPr>
              <a:t>twoja</a:t>
            </a:r>
            <a:r>
              <a:rPr lang="en-US" sz="3200" b="0" i="0" dirty="0">
                <a:effectLst/>
              </a:rPr>
              <a:t> </a:t>
            </a:r>
            <a:r>
              <a:rPr lang="en-US" sz="3200" b="0" i="0" dirty="0" err="1">
                <a:effectLst/>
              </a:rPr>
              <a:t>odpowiedź</a:t>
            </a:r>
            <a:r>
              <a:rPr lang="en-US" sz="3200" b="0" i="0" dirty="0">
                <a:effectLst/>
              </a:rPr>
              <a:t> </a:t>
            </a:r>
            <a:r>
              <a:rPr lang="en-US" sz="3200" b="0" i="0" dirty="0" err="1">
                <a:effectLst/>
              </a:rPr>
              <a:t>na</a:t>
            </a:r>
            <a:r>
              <a:rPr lang="en-US" sz="3200" b="0" i="0" dirty="0">
                <a:effectLst/>
              </a:rPr>
              <a:t> </a:t>
            </a:r>
            <a:r>
              <a:rPr lang="en-US" sz="3200" b="0" i="0" dirty="0" err="1">
                <a:effectLst/>
              </a:rPr>
              <a:t>pytanie</a:t>
            </a:r>
            <a:r>
              <a:rPr lang="en-US" sz="3200" b="0" i="0" dirty="0">
                <a:effectLst/>
              </a:rPr>
              <a:t> </a:t>
            </a:r>
            <a:r>
              <a:rPr lang="en-US" sz="3200" b="0" i="1" dirty="0">
                <a:effectLst/>
              </a:rPr>
              <a:t>„</a:t>
            </a:r>
            <a:r>
              <a:rPr lang="en-US" sz="3200" b="0" i="1" dirty="0" err="1">
                <a:effectLst/>
              </a:rPr>
              <a:t>Czy</a:t>
            </a:r>
            <a:r>
              <a:rPr lang="en-US" sz="3200" b="0" i="1" dirty="0">
                <a:effectLst/>
              </a:rPr>
              <a:t> </a:t>
            </a:r>
            <a:r>
              <a:rPr lang="en-US" sz="3200" b="0" i="1" dirty="0" err="1">
                <a:effectLst/>
              </a:rPr>
              <a:t>pozwolę</a:t>
            </a:r>
            <a:r>
              <a:rPr lang="en-US" sz="3200" b="0" i="1" dirty="0">
                <a:effectLst/>
              </a:rPr>
              <a:t> mu </a:t>
            </a:r>
            <a:r>
              <a:rPr lang="en-US" sz="3200" b="0" i="1" dirty="0" err="1">
                <a:effectLst/>
              </a:rPr>
              <a:t>odejść</a:t>
            </a:r>
            <a:r>
              <a:rPr lang="en-US" sz="3200" b="0" i="1" dirty="0">
                <a:effectLst/>
              </a:rPr>
              <a:t>?”</a:t>
            </a:r>
            <a:r>
              <a:rPr lang="en-US" sz="3200" b="0" i="0" dirty="0">
                <a:effectLst/>
              </a:rPr>
              <a:t> </a:t>
            </a:r>
            <a:r>
              <a:rPr lang="en-US" sz="3200" b="0" i="0" dirty="0" err="1">
                <a:effectLst/>
              </a:rPr>
              <a:t>nadal</a:t>
            </a:r>
            <a:r>
              <a:rPr lang="en-US" sz="3200" b="0" i="0" dirty="0">
                <a:effectLst/>
              </a:rPr>
              <a:t> </a:t>
            </a:r>
            <a:r>
              <a:rPr lang="en-US" sz="3200" b="0" i="0" dirty="0" err="1">
                <a:effectLst/>
              </a:rPr>
              <a:t>brzmi</a:t>
            </a:r>
            <a:r>
              <a:rPr lang="en-US" sz="3200" b="0" i="0" dirty="0">
                <a:effectLst/>
              </a:rPr>
              <a:t> </a:t>
            </a:r>
            <a:r>
              <a:rPr lang="en-US" sz="3200" b="0" i="1" dirty="0">
                <a:effectLst/>
              </a:rPr>
              <a:t>„</a:t>
            </a:r>
            <a:r>
              <a:rPr lang="en-US" sz="3200" b="0" i="1" dirty="0" err="1">
                <a:effectLst/>
              </a:rPr>
              <a:t>nie</a:t>
            </a:r>
            <a:r>
              <a:rPr lang="en-US" sz="3200" b="0" i="1" dirty="0">
                <a:effectLst/>
              </a:rPr>
              <a:t>” –</a:t>
            </a:r>
            <a:r>
              <a:rPr lang="en-US" sz="3200" b="0" i="0" dirty="0">
                <a:effectLst/>
              </a:rPr>
              <a:t> </a:t>
            </a:r>
            <a:r>
              <a:rPr lang="en-US" sz="3200" b="0" i="0" dirty="0" err="1">
                <a:effectLst/>
              </a:rPr>
              <a:t>przejdź</a:t>
            </a:r>
            <a:r>
              <a:rPr lang="en-US" sz="3200" b="0" i="0" dirty="0">
                <a:effectLst/>
              </a:rPr>
              <a:t> do </a:t>
            </a:r>
            <a:r>
              <a:rPr lang="en-US" sz="3200" b="0" i="0" dirty="0" err="1">
                <a:effectLst/>
              </a:rPr>
              <a:t>kolejnego</a:t>
            </a:r>
            <a:r>
              <a:rPr lang="en-US" sz="3200" b="0" i="0" dirty="0">
                <a:effectLst/>
              </a:rPr>
              <a:t> </a:t>
            </a:r>
            <a:r>
              <a:rPr lang="en-US" sz="3200" b="0" i="0" dirty="0" err="1">
                <a:effectLst/>
              </a:rPr>
              <a:t>kroku</a:t>
            </a:r>
            <a:r>
              <a:rPr lang="en-US" sz="3200" b="0" i="0" dirty="0">
                <a:effectLst/>
              </a:rPr>
              <a:t>.</a:t>
            </a:r>
          </a:p>
        </p:txBody>
      </p:sp>
    </p:spTree>
    <p:extLst>
      <p:ext uri="{BB962C8B-B14F-4D97-AF65-F5344CB8AC3E}">
        <p14:creationId xmlns:p14="http://schemas.microsoft.com/office/powerpoint/2010/main" val="2809888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295" y="-1"/>
            <a:ext cx="10172703" cy="34289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84C392AA-792E-A7D8-E670-486A27DBF244}"/>
              </a:ext>
            </a:extLst>
          </p:cNvPr>
          <p:cNvSpPr txBox="1"/>
          <p:nvPr/>
        </p:nvSpPr>
        <p:spPr>
          <a:xfrm>
            <a:off x="1600200" y="2552700"/>
            <a:ext cx="15443785" cy="5588217"/>
          </a:xfrm>
          <a:prstGeom prst="rect">
            <a:avLst/>
          </a:prstGeom>
        </p:spPr>
        <p:txBody>
          <a:bodyPr vert="horz" lIns="91440" tIns="45720" rIns="91440" bIns="45720" rtlCol="0" anchor="ctr">
            <a:noAutofit/>
          </a:bodyPr>
          <a:lstStyle/>
          <a:p>
            <a:pPr indent="-228600">
              <a:lnSpc>
                <a:spcPct val="150000"/>
              </a:lnSpc>
              <a:spcAft>
                <a:spcPts val="600"/>
              </a:spcAft>
              <a:buFont typeface="Arial" panose="020B0604020202020204" pitchFamily="34" charset="0"/>
              <a:buChar char="•"/>
            </a:pPr>
            <a:r>
              <a:rPr lang="en-US" sz="3200" b="1" i="0" dirty="0" err="1">
                <a:effectLst/>
              </a:rPr>
              <a:t>Krok</a:t>
            </a:r>
            <a:r>
              <a:rPr lang="en-US" sz="3200" b="1" i="0" dirty="0">
                <a:effectLst/>
              </a:rPr>
              <a:t> 4: </a:t>
            </a:r>
            <a:r>
              <a:rPr lang="en-US" sz="3200" b="1" i="0" dirty="0" err="1">
                <a:effectLst/>
              </a:rPr>
              <a:t>Teraz</a:t>
            </a:r>
            <a:r>
              <a:rPr lang="en-US" sz="3200" b="1" i="0" dirty="0">
                <a:effectLst/>
              </a:rPr>
              <a:t> </a:t>
            </a:r>
            <a:r>
              <a:rPr lang="en-US" sz="3200" b="1" i="0" dirty="0" err="1">
                <a:effectLst/>
              </a:rPr>
              <a:t>zadaj</a:t>
            </a:r>
            <a:r>
              <a:rPr lang="en-US" sz="3200" b="1" i="0" dirty="0">
                <a:effectLst/>
              </a:rPr>
              <a:t> </a:t>
            </a:r>
            <a:r>
              <a:rPr lang="en-US" sz="3200" b="1" i="0" dirty="0" err="1">
                <a:effectLst/>
              </a:rPr>
              <a:t>sobie</a:t>
            </a:r>
            <a:r>
              <a:rPr lang="en-US" sz="3200" b="1" i="0" dirty="0">
                <a:effectLst/>
              </a:rPr>
              <a:t> </a:t>
            </a:r>
            <a:r>
              <a:rPr lang="en-US" sz="3200" b="1" i="0" dirty="0" err="1">
                <a:effectLst/>
              </a:rPr>
              <a:t>pytanie</a:t>
            </a:r>
            <a:r>
              <a:rPr lang="en-US" sz="3200" b="1" i="0" dirty="0">
                <a:effectLst/>
              </a:rPr>
              <a:t>: </a:t>
            </a:r>
            <a:r>
              <a:rPr lang="en-US" sz="3200" b="1" i="1" dirty="0">
                <a:effectLst/>
              </a:rPr>
              <a:t>„</a:t>
            </a:r>
            <a:r>
              <a:rPr lang="en-US" sz="3200" b="1" i="1" dirty="0" err="1">
                <a:effectLst/>
              </a:rPr>
              <a:t>Kiedy</a:t>
            </a:r>
            <a:r>
              <a:rPr lang="en-US" sz="3200" b="1" i="1" dirty="0">
                <a:effectLst/>
              </a:rPr>
              <a:t> </a:t>
            </a:r>
            <a:r>
              <a:rPr lang="en-US" sz="3200" b="1" i="1" dirty="0" err="1">
                <a:effectLst/>
              </a:rPr>
              <a:t>na</a:t>
            </a:r>
            <a:r>
              <a:rPr lang="en-US" sz="3200" b="1" i="1" dirty="0">
                <a:effectLst/>
              </a:rPr>
              <a:t> to </a:t>
            </a:r>
            <a:r>
              <a:rPr lang="en-US" sz="3200" b="1" i="1" dirty="0" err="1">
                <a:effectLst/>
              </a:rPr>
              <a:t>pozwolę</a:t>
            </a:r>
            <a:r>
              <a:rPr lang="en-US" sz="3200" b="1" i="1" dirty="0">
                <a:effectLst/>
              </a:rPr>
              <a:t>?</a:t>
            </a:r>
            <a:r>
              <a:rPr lang="en-US" sz="3200" b="0" i="1" dirty="0">
                <a:effectLst/>
              </a:rPr>
              <a:t>„</a:t>
            </a:r>
            <a:endParaRPr lang="en-US" sz="3200" b="0" i="0" dirty="0">
              <a:effectLst/>
            </a:endParaRPr>
          </a:p>
          <a:p>
            <a:pPr indent="-228600">
              <a:lnSpc>
                <a:spcPct val="150000"/>
              </a:lnSpc>
              <a:spcAft>
                <a:spcPts val="600"/>
              </a:spcAft>
              <a:buFont typeface="Arial" panose="020B0604020202020204" pitchFamily="34" charset="0"/>
              <a:buChar char="•"/>
            </a:pPr>
            <a:r>
              <a:rPr lang="en-US" sz="3200" b="0" i="0" dirty="0">
                <a:effectLst/>
              </a:rPr>
              <a:t>To </a:t>
            </a:r>
            <a:r>
              <a:rPr lang="en-US" sz="3200" b="0" i="0" dirty="0" err="1">
                <a:effectLst/>
              </a:rPr>
              <a:t>pytanie</a:t>
            </a:r>
            <a:r>
              <a:rPr lang="en-US" sz="3200" b="0" i="0" dirty="0">
                <a:effectLst/>
              </a:rPr>
              <a:t> jest </a:t>
            </a:r>
            <a:r>
              <a:rPr lang="en-US" sz="3200" b="0" i="0" dirty="0" err="1">
                <a:effectLst/>
              </a:rPr>
              <a:t>zachętą</a:t>
            </a:r>
            <a:r>
              <a:rPr lang="en-US" sz="3200" b="0" i="0" dirty="0">
                <a:effectLst/>
              </a:rPr>
              <a:t> do </a:t>
            </a:r>
            <a:r>
              <a:rPr lang="en-US" sz="3200" b="0" i="0" dirty="0" err="1">
                <a:effectLst/>
              </a:rPr>
              <a:t>tego</a:t>
            </a:r>
            <a:r>
              <a:rPr lang="en-US" sz="3200" b="0" i="0" dirty="0">
                <a:effectLst/>
              </a:rPr>
              <a:t>, </a:t>
            </a:r>
            <a:r>
              <a:rPr lang="en-US" sz="3200" b="0" i="0" dirty="0" err="1">
                <a:effectLst/>
              </a:rPr>
              <a:t>żeby</a:t>
            </a:r>
            <a:r>
              <a:rPr lang="en-US" sz="3200" b="0" i="0" dirty="0">
                <a:effectLst/>
              </a:rPr>
              <a:t> </a:t>
            </a:r>
            <a:r>
              <a:rPr lang="en-US" sz="3200" b="0" i="0" dirty="0" err="1">
                <a:effectLst/>
              </a:rPr>
              <a:t>odpowiedzieć</a:t>
            </a:r>
            <a:r>
              <a:rPr lang="en-US" sz="3200" b="0" i="0" dirty="0">
                <a:effectLst/>
              </a:rPr>
              <a:t> </a:t>
            </a:r>
            <a:r>
              <a:rPr lang="en-US" sz="3200" b="1" i="1" dirty="0">
                <a:effectLst/>
              </a:rPr>
              <a:t>„TERAZ”</a:t>
            </a:r>
            <a:r>
              <a:rPr lang="en-US" sz="3200" b="0" i="0" dirty="0">
                <a:effectLst/>
              </a:rPr>
              <a:t>.</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a:effectLst/>
              </a:rPr>
              <a:t> </a:t>
            </a:r>
            <a:r>
              <a:rPr lang="en-US" sz="3200" b="0" i="0" dirty="0" err="1">
                <a:effectLst/>
              </a:rPr>
              <a:t>Być</a:t>
            </a:r>
            <a:r>
              <a:rPr lang="en-US" sz="3200" b="0" i="0" dirty="0">
                <a:effectLst/>
              </a:rPr>
              <a:t> </a:t>
            </a:r>
            <a:r>
              <a:rPr lang="en-US" sz="3200" b="0" i="0" dirty="0" err="1">
                <a:effectLst/>
              </a:rPr>
              <a:t>może</a:t>
            </a:r>
            <a:r>
              <a:rPr lang="en-US" sz="3200" b="0" i="0" dirty="0">
                <a:effectLst/>
              </a:rPr>
              <a:t> </a:t>
            </a:r>
            <a:r>
              <a:rPr lang="en-US" sz="3200" b="0" i="0" dirty="0" err="1">
                <a:effectLst/>
              </a:rPr>
              <a:t>stwierdzisz</a:t>
            </a:r>
            <a:r>
              <a:rPr lang="en-US" sz="3200" b="0" i="0" dirty="0">
                <a:effectLst/>
              </a:rPr>
              <a:t>, </a:t>
            </a:r>
            <a:r>
              <a:rPr lang="en-US" sz="3200" b="0" i="0" dirty="0" err="1">
                <a:effectLst/>
              </a:rPr>
              <a:t>że</a:t>
            </a:r>
            <a:r>
              <a:rPr lang="en-US" sz="3200" b="0" i="0" dirty="0">
                <a:effectLst/>
              </a:rPr>
              <a:t> </a:t>
            </a:r>
            <a:r>
              <a:rPr lang="en-US" sz="3200" b="0" i="0" dirty="0" err="1">
                <a:effectLst/>
              </a:rPr>
              <a:t>właśnie</a:t>
            </a:r>
            <a:r>
              <a:rPr lang="en-US" sz="3200" b="0" i="0" dirty="0">
                <a:effectLst/>
              </a:rPr>
              <a:t> </a:t>
            </a:r>
            <a:r>
              <a:rPr lang="en-US" sz="3200" b="0" i="0" dirty="0" err="1">
                <a:effectLst/>
              </a:rPr>
              <a:t>pozwalasz</a:t>
            </a:r>
            <a:r>
              <a:rPr lang="en-US" sz="3200" b="0" i="0" dirty="0">
                <a:effectLst/>
              </a:rPr>
              <a:t> </a:t>
            </a:r>
            <a:r>
              <a:rPr lang="en-US" sz="3200" b="0" i="0" dirty="0" err="1">
                <a:effectLst/>
              </a:rPr>
              <a:t>odejść</a:t>
            </a:r>
            <a:r>
              <a:rPr lang="en-US" sz="3200" b="0" i="0" dirty="0">
                <a:effectLst/>
              </a:rPr>
              <a:t> </a:t>
            </a:r>
            <a:r>
              <a:rPr lang="en-US" sz="3200" b="0" i="0" dirty="0" err="1">
                <a:effectLst/>
              </a:rPr>
              <a:t>uczuciu</a:t>
            </a:r>
            <a:r>
              <a:rPr lang="en-US" sz="3200" b="0" i="0" dirty="0">
                <a:effectLst/>
              </a:rPr>
              <a:t> </a:t>
            </a:r>
            <a:r>
              <a:rPr lang="en-US" sz="3200" b="0" i="0" dirty="0" err="1">
                <a:effectLst/>
              </a:rPr>
              <a:t>i</a:t>
            </a:r>
            <a:r>
              <a:rPr lang="en-US" sz="3200" b="0" i="0" dirty="0">
                <a:effectLst/>
              </a:rPr>
              <a:t> </a:t>
            </a:r>
            <a:r>
              <a:rPr lang="en-US" sz="3200" b="0" i="0" dirty="0" err="1">
                <a:effectLst/>
              </a:rPr>
              <a:t>robisz</a:t>
            </a:r>
            <a:r>
              <a:rPr lang="en-US" sz="3200" b="0" i="0" dirty="0">
                <a:effectLst/>
              </a:rPr>
              <a:t> to z </a:t>
            </a:r>
            <a:r>
              <a:rPr lang="en-US" sz="3200" b="0" i="0" dirty="0" err="1">
                <a:effectLst/>
              </a:rPr>
              <a:t>łatwością</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Być</a:t>
            </a:r>
            <a:r>
              <a:rPr lang="en-US" sz="3200" b="0" i="0" dirty="0">
                <a:effectLst/>
              </a:rPr>
              <a:t> </a:t>
            </a:r>
            <a:r>
              <a:rPr lang="en-US" sz="3200" b="0" i="0" dirty="0" err="1">
                <a:effectLst/>
              </a:rPr>
              <a:t>może</a:t>
            </a:r>
            <a:r>
              <a:rPr lang="en-US" sz="3200" b="0" i="0" dirty="0">
                <a:effectLst/>
              </a:rPr>
              <a:t> </a:t>
            </a:r>
            <a:r>
              <a:rPr lang="en-US" sz="3200" b="0" i="0" dirty="0" err="1">
                <a:effectLst/>
              </a:rPr>
              <a:t>poczujesz</a:t>
            </a:r>
            <a:r>
              <a:rPr lang="en-US" sz="3200" b="0" i="0" dirty="0">
                <a:effectLst/>
              </a:rPr>
              <a:t>, </a:t>
            </a:r>
            <a:r>
              <a:rPr lang="en-US" sz="3200" b="0" i="0" dirty="0" err="1">
                <a:effectLst/>
              </a:rPr>
              <a:t>że</a:t>
            </a:r>
            <a:r>
              <a:rPr lang="en-US" sz="3200" b="0" i="0" dirty="0">
                <a:effectLst/>
              </a:rPr>
              <a:t> </a:t>
            </a:r>
            <a:r>
              <a:rPr lang="en-US" sz="3200" b="0" i="0" dirty="0" err="1">
                <a:effectLst/>
              </a:rPr>
              <a:t>nadal</a:t>
            </a:r>
            <a:r>
              <a:rPr lang="en-US" sz="3200" b="0" i="0" dirty="0">
                <a:effectLst/>
              </a:rPr>
              <a:t> </a:t>
            </a:r>
            <a:r>
              <a:rPr lang="en-US" sz="3200" b="0" i="0" dirty="0" err="1">
                <a:effectLst/>
              </a:rPr>
              <a:t>nie</a:t>
            </a:r>
            <a:r>
              <a:rPr lang="en-US" sz="3200" b="0" i="0" dirty="0">
                <a:effectLst/>
              </a:rPr>
              <a:t> ma w </a:t>
            </a:r>
            <a:r>
              <a:rPr lang="en-US" sz="3200" b="0" i="0" dirty="0" err="1">
                <a:effectLst/>
              </a:rPr>
              <a:t>tobie</a:t>
            </a:r>
            <a:r>
              <a:rPr lang="en-US" sz="3200" b="0" i="0" dirty="0">
                <a:effectLst/>
              </a:rPr>
              <a:t> </a:t>
            </a:r>
            <a:r>
              <a:rPr lang="en-US" sz="3200" b="0" i="0" dirty="0" err="1">
                <a:effectLst/>
              </a:rPr>
              <a:t>takiej</a:t>
            </a:r>
            <a:r>
              <a:rPr lang="en-US" sz="3200" b="0" i="0" dirty="0">
                <a:effectLst/>
              </a:rPr>
              <a:t> </a:t>
            </a:r>
            <a:r>
              <a:rPr lang="en-US" sz="3200" b="0" i="0" dirty="0" err="1">
                <a:effectLst/>
              </a:rPr>
              <a:t>zgody</a:t>
            </a:r>
            <a:r>
              <a:rPr lang="en-US" sz="3200" b="0" i="0" dirty="0">
                <a:effectLst/>
              </a:rPr>
              <a:t>, ze </a:t>
            </a:r>
            <a:r>
              <a:rPr lang="en-US" sz="3200" b="0" i="0" dirty="0" err="1">
                <a:effectLst/>
              </a:rPr>
              <a:t>chcesz</a:t>
            </a:r>
            <a:r>
              <a:rPr lang="en-US" sz="3200" b="0" i="0" dirty="0">
                <a:effectLst/>
              </a:rPr>
              <a:t> </a:t>
            </a:r>
            <a:r>
              <a:rPr lang="en-US" sz="3200" b="0" i="0" dirty="0" err="1">
                <a:effectLst/>
              </a:rPr>
              <a:t>jeszcze</a:t>
            </a:r>
            <a:r>
              <a:rPr lang="en-US" sz="3200" b="0" i="0" dirty="0">
                <a:effectLst/>
              </a:rPr>
              <a:t> w </a:t>
            </a:r>
            <a:r>
              <a:rPr lang="en-US" sz="3200" b="0" i="0" dirty="0" err="1">
                <a:effectLst/>
              </a:rPr>
              <a:t>tym</a:t>
            </a:r>
            <a:r>
              <a:rPr lang="en-US" sz="3200" b="0" i="0" dirty="0">
                <a:effectLst/>
              </a:rPr>
              <a:t> </a:t>
            </a:r>
            <a:r>
              <a:rPr lang="en-US" sz="3200" b="0" i="0" dirty="0" err="1">
                <a:effectLst/>
              </a:rPr>
              <a:t>trwać</a:t>
            </a:r>
            <a:r>
              <a:rPr lang="en-US" sz="3200" b="0" i="0" dirty="0">
                <a:effectLst/>
              </a:rPr>
              <a:t> – to </a:t>
            </a:r>
            <a:r>
              <a:rPr lang="en-US" sz="3200" b="0" i="0" dirty="0" err="1">
                <a:effectLst/>
              </a:rPr>
              <a:t>także</a:t>
            </a:r>
            <a:r>
              <a:rPr lang="en-US" sz="3200" b="0" i="0" dirty="0">
                <a:effectLst/>
              </a:rPr>
              <a:t> jest w </a:t>
            </a:r>
            <a:r>
              <a:rPr lang="en-US" sz="3200" b="0" i="0" dirty="0" err="1">
                <a:effectLst/>
              </a:rPr>
              <a:t>porządku</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a:effectLst/>
              </a:rPr>
              <a:t>Po </a:t>
            </a:r>
            <a:r>
              <a:rPr lang="en-US" sz="3200" b="0" i="0" dirty="0" err="1">
                <a:effectLst/>
              </a:rPr>
              <a:t>prostu</a:t>
            </a:r>
            <a:r>
              <a:rPr lang="en-US" sz="3200" b="0" i="0" dirty="0">
                <a:effectLst/>
              </a:rPr>
              <a:t> </a:t>
            </a:r>
            <a:r>
              <a:rPr lang="en-US" sz="3200" b="0" i="0" dirty="0" err="1">
                <a:effectLst/>
              </a:rPr>
              <a:t>uznaj</a:t>
            </a:r>
            <a:r>
              <a:rPr lang="en-US" sz="3200" b="0" i="0" dirty="0">
                <a:effectLst/>
              </a:rPr>
              <a:t> </a:t>
            </a:r>
            <a:r>
              <a:rPr lang="en-US" sz="3200" b="0" i="0" dirty="0" err="1">
                <a:effectLst/>
              </a:rPr>
              <a:t>że</a:t>
            </a:r>
            <a:r>
              <a:rPr lang="en-US" sz="3200" b="0" i="0" dirty="0">
                <a:effectLst/>
              </a:rPr>
              <a:t> to, jak </a:t>
            </a:r>
            <a:r>
              <a:rPr lang="en-US" sz="3200" b="0" i="0" dirty="0" err="1">
                <a:effectLst/>
              </a:rPr>
              <a:t>długo</a:t>
            </a:r>
            <a:r>
              <a:rPr lang="en-US" sz="3200" b="0" i="0" dirty="0">
                <a:effectLst/>
              </a:rPr>
              <a:t> </a:t>
            </a:r>
            <a:r>
              <a:rPr lang="en-US" sz="3200" b="0" i="0" dirty="0" err="1">
                <a:effectLst/>
              </a:rPr>
              <a:t>chcesz</a:t>
            </a:r>
            <a:r>
              <a:rPr lang="en-US" sz="3200" b="0" i="0" dirty="0">
                <a:effectLst/>
              </a:rPr>
              <a:t> </a:t>
            </a:r>
            <a:r>
              <a:rPr lang="en-US" sz="3200" b="0" i="0" dirty="0" err="1">
                <a:effectLst/>
              </a:rPr>
              <a:t>doświadczać</a:t>
            </a:r>
            <a:r>
              <a:rPr lang="en-US" sz="3200" b="0" i="0" dirty="0">
                <a:effectLst/>
              </a:rPr>
              <a:t> </a:t>
            </a:r>
            <a:r>
              <a:rPr lang="en-US" sz="3200" b="0" i="0" dirty="0" err="1">
                <a:effectLst/>
              </a:rPr>
              <a:t>danej</a:t>
            </a:r>
            <a:r>
              <a:rPr lang="en-US" sz="3200" b="0" i="0" dirty="0">
                <a:effectLst/>
              </a:rPr>
              <a:t> </a:t>
            </a:r>
            <a:r>
              <a:rPr lang="en-US" sz="3200" b="0" i="0" dirty="0" err="1">
                <a:effectLst/>
              </a:rPr>
              <a:t>emocji</a:t>
            </a:r>
            <a:r>
              <a:rPr lang="en-US" sz="3200" b="0" i="0" dirty="0">
                <a:effectLst/>
              </a:rPr>
              <a:t> jest </a:t>
            </a:r>
            <a:r>
              <a:rPr lang="en-US" sz="3200" b="0" i="0" dirty="0" err="1">
                <a:effectLst/>
              </a:rPr>
              <a:t>tylko</a:t>
            </a:r>
            <a:r>
              <a:rPr lang="en-US" sz="3200" b="0" i="0" dirty="0">
                <a:effectLst/>
              </a:rPr>
              <a:t> </a:t>
            </a:r>
            <a:r>
              <a:rPr lang="en-US" sz="3200" b="0" i="0" dirty="0" err="1">
                <a:effectLst/>
              </a:rPr>
              <a:t>i</a:t>
            </a:r>
            <a:r>
              <a:rPr lang="en-US" sz="3200" b="0" i="0" dirty="0">
                <a:effectLst/>
              </a:rPr>
              <a:t> </a:t>
            </a:r>
            <a:r>
              <a:rPr lang="en-US" sz="3200" b="0" i="0" dirty="0" err="1">
                <a:effectLst/>
              </a:rPr>
              <a:t>wyłącznie</a:t>
            </a:r>
            <a:r>
              <a:rPr lang="en-US" sz="3200" b="0" i="0" dirty="0">
                <a:effectLst/>
              </a:rPr>
              <a:t> </a:t>
            </a:r>
            <a:r>
              <a:rPr lang="en-US" sz="3200" b="0" i="0" dirty="0" err="1">
                <a:effectLst/>
              </a:rPr>
              <a:t>twoim</a:t>
            </a:r>
            <a:r>
              <a:rPr lang="en-US" sz="3200" b="0" i="0" dirty="0">
                <a:effectLst/>
              </a:rPr>
              <a:t> </a:t>
            </a:r>
            <a:r>
              <a:rPr lang="en-US" sz="3200" b="0" i="0" dirty="0" err="1">
                <a:effectLst/>
              </a:rPr>
              <a:t>wyborem</a:t>
            </a:r>
            <a:r>
              <a:rPr lang="en-US" sz="3200" b="0" i="0" dirty="0">
                <a:effectLst/>
              </a:rPr>
              <a:t>.</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a:effectLst/>
              </a:rPr>
              <a:t> </a:t>
            </a:r>
            <a:r>
              <a:rPr lang="en-US" sz="3200" b="0" i="0" dirty="0" err="1">
                <a:effectLst/>
              </a:rPr>
              <a:t>Pamiętaj</a:t>
            </a:r>
            <a:r>
              <a:rPr lang="en-US" sz="3200" b="0" i="0" dirty="0">
                <a:effectLst/>
              </a:rPr>
              <a:t> – </a:t>
            </a:r>
            <a:r>
              <a:rPr lang="en-US" sz="3200" b="0" i="0" dirty="0" err="1">
                <a:effectLst/>
              </a:rPr>
              <a:t>uwolnienie</a:t>
            </a:r>
            <a:r>
              <a:rPr lang="en-US" sz="3200" b="0" i="0" dirty="0">
                <a:effectLst/>
              </a:rPr>
              <a:t> to </a:t>
            </a:r>
            <a:r>
              <a:rPr lang="en-US" sz="3200" b="0" i="0" dirty="0" err="1">
                <a:effectLst/>
              </a:rPr>
              <a:t>tylko</a:t>
            </a:r>
            <a:r>
              <a:rPr lang="en-US" sz="3200" b="0" i="0" dirty="0">
                <a:effectLst/>
              </a:rPr>
              <a:t> </a:t>
            </a:r>
            <a:r>
              <a:rPr lang="en-US" sz="3200" b="0" i="0" dirty="0" err="1">
                <a:effectLst/>
              </a:rPr>
              <a:t>twoja</a:t>
            </a:r>
            <a:r>
              <a:rPr lang="en-US" sz="3200" b="0" i="0" dirty="0">
                <a:effectLst/>
              </a:rPr>
              <a:t> </a:t>
            </a:r>
            <a:r>
              <a:rPr lang="en-US" sz="3200" b="0" i="0" dirty="0" err="1">
                <a:effectLst/>
              </a:rPr>
              <a:t>decyzja</a:t>
            </a:r>
            <a:r>
              <a:rPr lang="en-US" sz="3200" b="0" i="0" dirty="0">
                <a:effectLst/>
              </a:rPr>
              <a:t>, </a:t>
            </a:r>
            <a:r>
              <a:rPr lang="en-US" sz="3200" b="0" i="0" dirty="0" err="1">
                <a:effectLst/>
              </a:rPr>
              <a:t>którą</a:t>
            </a:r>
            <a:r>
              <a:rPr lang="en-US" sz="3200" b="0" i="0" dirty="0">
                <a:effectLst/>
              </a:rPr>
              <a:t> </a:t>
            </a:r>
            <a:r>
              <a:rPr lang="en-US" sz="3200" b="0" i="0" dirty="0" err="1">
                <a:effectLst/>
              </a:rPr>
              <a:t>możesz</a:t>
            </a:r>
            <a:r>
              <a:rPr lang="en-US" sz="3200" b="0" i="0" dirty="0">
                <a:effectLst/>
              </a:rPr>
              <a:t> </a:t>
            </a:r>
            <a:r>
              <a:rPr lang="en-US" sz="3200" b="0" i="0" dirty="0" err="1">
                <a:effectLst/>
              </a:rPr>
              <a:t>podjąć</a:t>
            </a:r>
            <a:r>
              <a:rPr lang="en-US" sz="3200" b="0" i="0" dirty="0">
                <a:effectLst/>
              </a:rPr>
              <a:t> w </a:t>
            </a:r>
            <a:r>
              <a:rPr lang="en-US" sz="3200" b="0" i="0" dirty="0" err="1">
                <a:effectLst/>
              </a:rPr>
              <a:t>dowolnej</a:t>
            </a:r>
            <a:r>
              <a:rPr lang="en-US" sz="3200" b="0" i="0" dirty="0">
                <a:effectLst/>
              </a:rPr>
              <a:t>, </a:t>
            </a:r>
            <a:r>
              <a:rPr lang="en-US" sz="3200" b="0" i="0" dirty="0" err="1">
                <a:effectLst/>
              </a:rPr>
              <a:t>wybranej</a:t>
            </a:r>
            <a:r>
              <a:rPr lang="en-US" sz="3200" b="0" i="0" dirty="0">
                <a:effectLst/>
              </a:rPr>
              <a:t> </a:t>
            </a:r>
            <a:r>
              <a:rPr lang="en-US" sz="3200" b="0" i="0" dirty="0" err="1">
                <a:effectLst/>
              </a:rPr>
              <a:t>przez</a:t>
            </a:r>
            <a:r>
              <a:rPr lang="en-US" sz="3200" b="0" i="0" dirty="0">
                <a:effectLst/>
              </a:rPr>
              <a:t> </a:t>
            </a:r>
            <a:r>
              <a:rPr lang="en-US" sz="3200" b="0" i="0" dirty="0" err="1">
                <a:effectLst/>
              </a:rPr>
              <a:t>siebie</a:t>
            </a:r>
            <a:r>
              <a:rPr lang="en-US" sz="3200" b="0" i="0" dirty="0">
                <a:effectLst/>
              </a:rPr>
              <a:t> </a:t>
            </a:r>
            <a:r>
              <a:rPr lang="en-US" sz="3200" b="0" i="0" dirty="0" err="1">
                <a:effectLst/>
              </a:rPr>
              <a:t>chwili</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a:effectLst/>
              </a:rPr>
              <a:t>I </a:t>
            </a:r>
            <a:r>
              <a:rPr lang="en-US" sz="3200" b="0" i="0" dirty="0" err="1">
                <a:effectLst/>
              </a:rPr>
              <a:t>każda</a:t>
            </a:r>
            <a:r>
              <a:rPr lang="en-US" sz="3200" b="0" i="0" dirty="0">
                <a:effectLst/>
              </a:rPr>
              <a:t> </a:t>
            </a:r>
            <a:r>
              <a:rPr lang="en-US" sz="3200" b="0" i="0" dirty="0" err="1">
                <a:effectLst/>
              </a:rPr>
              <a:t>chwila</a:t>
            </a:r>
            <a:r>
              <a:rPr lang="en-US" sz="3200" b="0" i="0" dirty="0">
                <a:effectLst/>
              </a:rPr>
              <a:t> jest </a:t>
            </a:r>
            <a:r>
              <a:rPr lang="en-US" sz="3200" b="0" i="0" dirty="0" err="1">
                <a:effectLst/>
              </a:rPr>
              <a:t>na</a:t>
            </a:r>
            <a:r>
              <a:rPr lang="en-US" sz="3200" b="0" i="0" dirty="0">
                <a:effectLst/>
              </a:rPr>
              <a:t> to dobra.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Jednak</a:t>
            </a:r>
            <a:r>
              <a:rPr lang="en-US" sz="3200" b="0" i="0" dirty="0">
                <a:effectLst/>
              </a:rPr>
              <a:t> to ty </a:t>
            </a:r>
            <a:r>
              <a:rPr lang="en-US" sz="3200" b="0" i="0" dirty="0" err="1">
                <a:effectLst/>
              </a:rPr>
              <a:t>musisz</a:t>
            </a:r>
            <a:r>
              <a:rPr lang="en-US" sz="3200" b="0" i="0" dirty="0">
                <a:effectLst/>
              </a:rPr>
              <a:t> </a:t>
            </a:r>
            <a:r>
              <a:rPr lang="en-US" sz="3200" b="0" i="0" dirty="0" err="1">
                <a:effectLst/>
              </a:rPr>
              <a:t>tego</a:t>
            </a:r>
            <a:r>
              <a:rPr lang="en-US" sz="3200" b="0" i="0" dirty="0">
                <a:effectLst/>
              </a:rPr>
              <a:t> </a:t>
            </a:r>
            <a:r>
              <a:rPr lang="en-US" sz="3200" b="0" i="0" dirty="0" err="1">
                <a:effectLst/>
              </a:rPr>
              <a:t>chcieć</a:t>
            </a:r>
            <a:r>
              <a:rPr lang="en-US" sz="3200" b="0" i="0" dirty="0">
                <a:effectLst/>
              </a:rPr>
              <a:t>!</a:t>
            </a:r>
          </a:p>
        </p:txBody>
      </p:sp>
    </p:spTree>
    <p:extLst>
      <p:ext uri="{BB962C8B-B14F-4D97-AF65-F5344CB8AC3E}">
        <p14:creationId xmlns:p14="http://schemas.microsoft.com/office/powerpoint/2010/main" val="1354910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uża grupa skoczków spadochronowych w powietrzu">
            <a:extLst>
              <a:ext uri="{FF2B5EF4-FFF2-40B4-BE49-F238E27FC236}">
                <a16:creationId xmlns:a16="http://schemas.microsoft.com/office/drawing/2014/main" id="{7483408A-13AF-CF1D-1531-50C503E3B98B}"/>
              </a:ext>
            </a:extLst>
          </p:cNvPr>
          <p:cNvPicPr>
            <a:picLocks noChangeAspect="1"/>
          </p:cNvPicPr>
          <p:nvPr/>
        </p:nvPicPr>
        <p:blipFill rotWithShape="1">
          <a:blip r:embed="rId2"/>
          <a:srcRect l="14753" r="13586"/>
          <a:stretch/>
        </p:blipFill>
        <p:spPr>
          <a:xfrm>
            <a:off x="-3" y="10"/>
            <a:ext cx="5333984" cy="10286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19516" y="3521124"/>
            <a:ext cx="2446362" cy="11085393"/>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878592" y="2878590"/>
            <a:ext cx="10281420" cy="452423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692485" y="6637582"/>
            <a:ext cx="4392908" cy="3649418"/>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pole tekstowe 2">
            <a:extLst>
              <a:ext uri="{FF2B5EF4-FFF2-40B4-BE49-F238E27FC236}">
                <a16:creationId xmlns:a16="http://schemas.microsoft.com/office/drawing/2014/main" id="{5BC42745-5966-A8EE-BDE2-D70782999904}"/>
              </a:ext>
            </a:extLst>
          </p:cNvPr>
          <p:cNvSpPr txBox="1"/>
          <p:nvPr/>
        </p:nvSpPr>
        <p:spPr>
          <a:xfrm>
            <a:off x="6172200" y="723900"/>
            <a:ext cx="10997451" cy="8219748"/>
          </a:xfrm>
          <a:prstGeom prst="rect">
            <a:avLst/>
          </a:prstGeom>
        </p:spPr>
        <p:txBody>
          <a:bodyPr vert="horz" lIns="91440" tIns="45720" rIns="91440" bIns="45720" rtlCol="0" anchor="t">
            <a:noAutofit/>
          </a:bodyPr>
          <a:lstStyle/>
          <a:p>
            <a:pPr indent="-228600">
              <a:lnSpc>
                <a:spcPct val="150000"/>
              </a:lnSpc>
              <a:spcAft>
                <a:spcPts val="600"/>
              </a:spcAft>
              <a:buFont typeface="Arial" panose="020B0604020202020204" pitchFamily="34" charset="0"/>
              <a:buChar char="•"/>
            </a:pPr>
            <a:r>
              <a:rPr lang="en-US" sz="3200" b="1" i="0" dirty="0" err="1">
                <a:effectLst/>
              </a:rPr>
              <a:t>Krok</a:t>
            </a:r>
            <a:r>
              <a:rPr lang="en-US" sz="3200" b="1" i="0" dirty="0">
                <a:effectLst/>
              </a:rPr>
              <a:t> 5: </a:t>
            </a:r>
            <a:r>
              <a:rPr lang="en-US" sz="3200" b="1" i="0" dirty="0" err="1">
                <a:effectLst/>
              </a:rPr>
              <a:t>Pętla</a:t>
            </a:r>
            <a:r>
              <a:rPr lang="en-US" sz="3200" b="1" i="0" dirty="0">
                <a:effectLst/>
              </a:rPr>
              <a:t> (</a:t>
            </a:r>
            <a:r>
              <a:rPr lang="en-US" sz="3200" b="1" i="0" dirty="0" err="1">
                <a:effectLst/>
              </a:rPr>
              <a:t>czasami</a:t>
            </a:r>
            <a:r>
              <a:rPr lang="en-US" sz="3200" b="1" i="0" dirty="0">
                <a:effectLst/>
              </a:rPr>
              <a:t> jest </a:t>
            </a:r>
            <a:r>
              <a:rPr lang="en-US" sz="3200" b="1" i="0" dirty="0" err="1">
                <a:effectLst/>
              </a:rPr>
              <a:t>potrzebna</a:t>
            </a:r>
            <a:r>
              <a:rPr lang="en-US" sz="3200" b="1" i="0" dirty="0">
                <a:effectLst/>
              </a:rPr>
              <a:t>)</a:t>
            </a:r>
            <a:endParaRPr lang="en-US"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Powtarzaj</a:t>
            </a:r>
            <a:r>
              <a:rPr lang="en-US" sz="3200" b="0" i="0" dirty="0">
                <a:effectLst/>
              </a:rPr>
              <a:t> </a:t>
            </a:r>
            <a:r>
              <a:rPr lang="en-US" sz="3200" b="0" i="0" dirty="0" err="1">
                <a:effectLst/>
              </a:rPr>
              <a:t>wszystkie</a:t>
            </a:r>
            <a:r>
              <a:rPr lang="en-US" sz="3200" b="0" i="0" dirty="0">
                <a:effectLst/>
              </a:rPr>
              <a:t> 4 </a:t>
            </a:r>
            <a:r>
              <a:rPr lang="en-US" sz="3200" b="0" i="0" dirty="0" err="1">
                <a:effectLst/>
              </a:rPr>
              <a:t>kroki</a:t>
            </a:r>
            <a:r>
              <a:rPr lang="en-US" sz="3200" b="0" i="0" dirty="0">
                <a:effectLst/>
              </a:rPr>
              <a:t>, do </a:t>
            </a:r>
            <a:r>
              <a:rPr lang="en-US" sz="3200" b="0" i="0" dirty="0" err="1">
                <a:effectLst/>
              </a:rPr>
              <a:t>czasu</a:t>
            </a:r>
            <a:r>
              <a:rPr lang="en-US" sz="3200" b="0" i="0" dirty="0">
                <a:effectLst/>
              </a:rPr>
              <a:t> </a:t>
            </a:r>
            <a:r>
              <a:rPr lang="en-US" sz="3200" b="0" i="0" dirty="0" err="1">
                <a:effectLst/>
              </a:rPr>
              <a:t>gdy</a:t>
            </a:r>
            <a:r>
              <a:rPr lang="en-US" sz="3200" b="0" i="0" dirty="0">
                <a:effectLst/>
              </a:rPr>
              <a:t> </a:t>
            </a:r>
            <a:r>
              <a:rPr lang="en-US" sz="3200" b="0" i="0" dirty="0" err="1">
                <a:effectLst/>
              </a:rPr>
              <a:t>poczujesz</a:t>
            </a:r>
            <a:r>
              <a:rPr lang="en-US" sz="3200" b="0" i="0" dirty="0">
                <a:effectLst/>
              </a:rPr>
              <a:t> </a:t>
            </a:r>
            <a:r>
              <a:rPr lang="en-US" sz="3200" b="0" i="0" dirty="0" err="1">
                <a:effectLst/>
              </a:rPr>
              <a:t>się</a:t>
            </a:r>
            <a:r>
              <a:rPr lang="en-US" sz="3200" b="0" i="0" dirty="0">
                <a:effectLst/>
              </a:rPr>
              <a:t> </a:t>
            </a:r>
            <a:r>
              <a:rPr lang="en-US" sz="3200" b="0" i="0" dirty="0" err="1">
                <a:effectLst/>
              </a:rPr>
              <a:t>wolna</a:t>
            </a:r>
            <a:r>
              <a:rPr lang="en-US" sz="3200" b="0" i="0" dirty="0">
                <a:effectLst/>
              </a:rPr>
              <a:t> od </a:t>
            </a:r>
            <a:r>
              <a:rPr lang="en-US" sz="3200" b="0" i="0" dirty="0" err="1">
                <a:effectLst/>
              </a:rPr>
              <a:t>niechcianej</a:t>
            </a:r>
            <a:r>
              <a:rPr lang="en-US" sz="3200" b="0" i="0" dirty="0">
                <a:effectLst/>
              </a:rPr>
              <a:t> </a:t>
            </a:r>
            <a:r>
              <a:rPr lang="en-US" sz="3200" b="0" i="0" dirty="0" err="1">
                <a:effectLst/>
              </a:rPr>
              <a:t>emocji</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a:effectLst/>
              </a:rPr>
              <a:t>Z </a:t>
            </a:r>
            <a:r>
              <a:rPr lang="en-US" sz="3200" b="0" i="0" dirty="0" err="1">
                <a:effectLst/>
              </a:rPr>
              <a:t>dużym</a:t>
            </a:r>
            <a:r>
              <a:rPr lang="en-US" sz="3200" b="0" i="0" dirty="0">
                <a:effectLst/>
              </a:rPr>
              <a:t> </a:t>
            </a:r>
            <a:r>
              <a:rPr lang="en-US" sz="3200" b="0" i="0" dirty="0" err="1">
                <a:effectLst/>
              </a:rPr>
              <a:t>prawdopodobieństwem</a:t>
            </a:r>
            <a:r>
              <a:rPr lang="en-US" sz="3200" b="0" i="0" dirty="0">
                <a:effectLst/>
              </a:rPr>
              <a:t> </a:t>
            </a:r>
            <a:r>
              <a:rPr lang="en-US" sz="3200" b="0" i="0" dirty="0" err="1">
                <a:effectLst/>
              </a:rPr>
              <a:t>uznasz</a:t>
            </a:r>
            <a:r>
              <a:rPr lang="en-US" sz="3200" b="0" i="0" dirty="0">
                <a:effectLst/>
              </a:rPr>
              <a:t>, </a:t>
            </a:r>
            <a:r>
              <a:rPr lang="en-US" sz="3200" b="0" i="0" dirty="0" err="1">
                <a:effectLst/>
              </a:rPr>
              <a:t>że</a:t>
            </a:r>
            <a:r>
              <a:rPr lang="en-US" sz="3200" b="0" i="0" dirty="0">
                <a:effectLst/>
              </a:rPr>
              <a:t> </a:t>
            </a:r>
            <a:r>
              <a:rPr lang="en-US" sz="3200" b="0" i="0" dirty="0" err="1">
                <a:effectLst/>
              </a:rPr>
              <a:t>każdy</a:t>
            </a:r>
            <a:r>
              <a:rPr lang="en-US" sz="3200" b="0" i="0" dirty="0">
                <a:effectLst/>
              </a:rPr>
              <a:t> </a:t>
            </a:r>
            <a:r>
              <a:rPr lang="en-US" sz="3200" b="0" i="0" dirty="0" err="1">
                <a:effectLst/>
              </a:rPr>
              <a:t>kolejny</a:t>
            </a:r>
            <a:r>
              <a:rPr lang="en-US" sz="3200" b="0" i="0" dirty="0">
                <a:effectLst/>
              </a:rPr>
              <a:t> </a:t>
            </a:r>
            <a:r>
              <a:rPr lang="en-US" sz="3200" b="0" i="0" dirty="0" err="1">
                <a:effectLst/>
              </a:rPr>
              <a:t>krok</a:t>
            </a:r>
            <a:r>
              <a:rPr lang="en-US" sz="3200" b="0" i="0" dirty="0">
                <a:effectLst/>
              </a:rPr>
              <a:t> </a:t>
            </a:r>
            <a:r>
              <a:rPr lang="en-US" sz="3200" b="0" i="0" dirty="0" err="1">
                <a:effectLst/>
              </a:rPr>
              <a:t>pozwala</a:t>
            </a:r>
            <a:r>
              <a:rPr lang="en-US" sz="3200" b="0" i="0" dirty="0">
                <a:effectLst/>
              </a:rPr>
              <a:t> Ci </a:t>
            </a:r>
            <a:r>
              <a:rPr lang="en-US" sz="3200" b="0" i="0" dirty="0" err="1">
                <a:effectLst/>
              </a:rPr>
              <a:t>uwolnić</a:t>
            </a:r>
            <a:r>
              <a:rPr lang="en-US" sz="3200" b="0" i="0" dirty="0">
                <a:effectLst/>
              </a:rPr>
              <a:t> </a:t>
            </a:r>
            <a:r>
              <a:rPr lang="en-US" sz="3200" b="0" i="0" dirty="0" err="1">
                <a:effectLst/>
              </a:rPr>
              <a:t>się</a:t>
            </a:r>
            <a:r>
              <a:rPr lang="en-US" sz="3200" b="0" i="0" dirty="0">
                <a:effectLst/>
              </a:rPr>
              <a:t> od </a:t>
            </a:r>
            <a:r>
              <a:rPr lang="en-US" sz="3200" b="0" i="0" dirty="0" err="1">
                <a:effectLst/>
              </a:rPr>
              <a:t>niej</a:t>
            </a:r>
            <a:r>
              <a:rPr lang="en-US" sz="3200" b="0" i="0" dirty="0">
                <a:effectLst/>
              </a:rPr>
              <a:t> w </a:t>
            </a:r>
            <a:r>
              <a:rPr lang="en-US" sz="3200" b="0" i="0" dirty="0" err="1">
                <a:effectLst/>
              </a:rPr>
              <a:t>pewnym</a:t>
            </a:r>
            <a:r>
              <a:rPr lang="en-US" sz="3200" b="0" i="0" dirty="0">
                <a:effectLst/>
              </a:rPr>
              <a:t> (</a:t>
            </a:r>
            <a:r>
              <a:rPr lang="en-US" sz="3200" b="0" i="0" dirty="0" err="1">
                <a:effectLst/>
              </a:rPr>
              <a:t>czasami</a:t>
            </a:r>
            <a:r>
              <a:rPr lang="en-US" sz="3200" b="0" i="0" dirty="0">
                <a:effectLst/>
              </a:rPr>
              <a:t> </a:t>
            </a:r>
            <a:r>
              <a:rPr lang="en-US" sz="3200" b="0" i="0" dirty="0" err="1">
                <a:effectLst/>
              </a:rPr>
              <a:t>niewielkim</a:t>
            </a:r>
            <a:r>
              <a:rPr lang="en-US" sz="3200" b="0" i="0" dirty="0">
                <a:effectLst/>
              </a:rPr>
              <a:t>) </a:t>
            </a:r>
            <a:r>
              <a:rPr lang="en-US" sz="3200" b="0" i="0" dirty="0" err="1">
                <a:effectLst/>
              </a:rPr>
              <a:t>stopniu</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1" i="0" dirty="0" err="1">
                <a:effectLst/>
              </a:rPr>
              <a:t>Początkowo</a:t>
            </a:r>
            <a:r>
              <a:rPr lang="en-US" sz="3200" b="1" i="0" dirty="0">
                <a:effectLst/>
              </a:rPr>
              <a:t> </a:t>
            </a:r>
            <a:r>
              <a:rPr lang="en-US" sz="3200" b="1" i="0" dirty="0" err="1">
                <a:effectLst/>
              </a:rPr>
              <a:t>efekty</a:t>
            </a:r>
            <a:r>
              <a:rPr lang="en-US" sz="3200" b="1" i="0" dirty="0">
                <a:effectLst/>
              </a:rPr>
              <a:t> </a:t>
            </a:r>
            <a:r>
              <a:rPr lang="en-US" sz="3200" b="1" i="0" dirty="0" err="1">
                <a:effectLst/>
              </a:rPr>
              <a:t>mogą</a:t>
            </a:r>
            <a:r>
              <a:rPr lang="en-US" sz="3200" b="1" i="0" dirty="0">
                <a:effectLst/>
              </a:rPr>
              <a:t> </a:t>
            </a:r>
            <a:r>
              <a:rPr lang="en-US" sz="3200" b="1" i="0" dirty="0" err="1">
                <a:effectLst/>
              </a:rPr>
              <a:t>być</a:t>
            </a:r>
            <a:r>
              <a:rPr lang="en-US" sz="3200" b="1" i="0" dirty="0">
                <a:effectLst/>
              </a:rPr>
              <a:t> </a:t>
            </a:r>
            <a:r>
              <a:rPr lang="en-US" sz="3200" b="1" i="0" dirty="0" err="1">
                <a:effectLst/>
              </a:rPr>
              <a:t>dla</a:t>
            </a:r>
            <a:r>
              <a:rPr lang="en-US" sz="3200" b="1" i="0" dirty="0">
                <a:effectLst/>
              </a:rPr>
              <a:t> </a:t>
            </a:r>
            <a:r>
              <a:rPr lang="en-US" sz="3200" b="1" i="0" dirty="0" err="1">
                <a:effectLst/>
              </a:rPr>
              <a:t>ciebie</a:t>
            </a:r>
            <a:r>
              <a:rPr lang="en-US" sz="3200" b="1" i="0" dirty="0">
                <a:effectLst/>
              </a:rPr>
              <a:t> </a:t>
            </a:r>
            <a:r>
              <a:rPr lang="en-US" sz="3200" b="1" i="0" dirty="0" err="1">
                <a:effectLst/>
              </a:rPr>
              <a:t>nawet</a:t>
            </a:r>
            <a:r>
              <a:rPr lang="en-US" sz="3200" b="1" i="0" dirty="0">
                <a:effectLst/>
              </a:rPr>
              <a:t> </a:t>
            </a:r>
            <a:r>
              <a:rPr lang="en-US" sz="3200" b="1" i="0" dirty="0" err="1">
                <a:effectLst/>
              </a:rPr>
              <a:t>mało</a:t>
            </a:r>
            <a:r>
              <a:rPr lang="en-US" sz="3200" b="1" i="0" dirty="0">
                <a:effectLst/>
              </a:rPr>
              <a:t> </a:t>
            </a:r>
            <a:r>
              <a:rPr lang="en-US" sz="3200" b="1" i="0" dirty="0" err="1">
                <a:effectLst/>
              </a:rPr>
              <a:t>zauważalne</a:t>
            </a:r>
            <a:r>
              <a:rPr lang="en-US" sz="3200" b="1" i="0" dirty="0">
                <a:effectLst/>
              </a:rPr>
              <a:t>. </a:t>
            </a:r>
            <a:r>
              <a:rPr lang="en-US" sz="3200" b="1" i="0" dirty="0" err="1">
                <a:effectLst/>
              </a:rPr>
              <a:t>Jednak</a:t>
            </a:r>
            <a:r>
              <a:rPr lang="en-US" sz="3200" b="1" i="0" dirty="0">
                <a:effectLst/>
              </a:rPr>
              <a:t> – za </a:t>
            </a:r>
            <a:r>
              <a:rPr lang="en-US" sz="3200" b="1" i="0" dirty="0" err="1">
                <a:effectLst/>
              </a:rPr>
              <a:t>każdym</a:t>
            </a:r>
            <a:r>
              <a:rPr lang="en-US" sz="3200" b="1" i="0" dirty="0">
                <a:effectLst/>
              </a:rPr>
              <a:t> </a:t>
            </a:r>
            <a:r>
              <a:rPr lang="en-US" sz="3200" b="1" i="0" dirty="0" err="1">
                <a:effectLst/>
              </a:rPr>
              <a:t>razem</a:t>
            </a:r>
            <a:r>
              <a:rPr lang="en-US" sz="3200" b="1" i="0" dirty="0">
                <a:effectLst/>
              </a:rPr>
              <a:t> </a:t>
            </a:r>
            <a:r>
              <a:rPr lang="en-US" sz="3200" b="1" i="0" dirty="0" err="1">
                <a:effectLst/>
              </a:rPr>
              <a:t>będą</a:t>
            </a:r>
            <a:r>
              <a:rPr lang="en-US" sz="3200" b="1" i="0" dirty="0">
                <a:effectLst/>
              </a:rPr>
              <a:t> </a:t>
            </a:r>
            <a:r>
              <a:rPr lang="en-US" sz="3200" b="1" i="0" dirty="0" err="1">
                <a:effectLst/>
              </a:rPr>
              <a:t>coraz</a:t>
            </a:r>
            <a:r>
              <a:rPr lang="en-US" sz="3200" b="1" i="0" dirty="0">
                <a:effectLst/>
              </a:rPr>
              <a:t> </a:t>
            </a:r>
            <a:r>
              <a:rPr lang="en-US" sz="3200" b="1" i="0" dirty="0" err="1">
                <a:effectLst/>
              </a:rPr>
              <a:t>lepsze</a:t>
            </a:r>
            <a:r>
              <a:rPr lang="en-US" sz="3200" b="1" i="0" dirty="0">
                <a:effectLst/>
              </a:rPr>
              <a:t>.  </a:t>
            </a:r>
            <a:endParaRPr lang="pl-PL" sz="3200" b="1" i="0" dirty="0">
              <a:effectLst/>
            </a:endParaRPr>
          </a:p>
          <a:p>
            <a:pPr indent="-228600">
              <a:lnSpc>
                <a:spcPct val="150000"/>
              </a:lnSpc>
              <a:spcAft>
                <a:spcPts val="600"/>
              </a:spcAft>
              <a:buFont typeface="Arial" panose="020B0604020202020204" pitchFamily="34" charset="0"/>
              <a:buChar char="•"/>
            </a:pPr>
            <a:r>
              <a:rPr lang="en-US" sz="3200" b="0" i="0" dirty="0" err="1">
                <a:effectLst/>
              </a:rPr>
              <a:t>Możesz</a:t>
            </a:r>
            <a:r>
              <a:rPr lang="en-US" sz="3200" b="0" i="0" dirty="0">
                <a:effectLst/>
              </a:rPr>
              <a:t> </a:t>
            </a:r>
            <a:r>
              <a:rPr lang="en-US" sz="3200" b="0" i="0" dirty="0" err="1">
                <a:effectLst/>
              </a:rPr>
              <a:t>także</a:t>
            </a:r>
            <a:r>
              <a:rPr lang="en-US" sz="3200" b="0" i="0" dirty="0">
                <a:effectLst/>
              </a:rPr>
              <a:t> </a:t>
            </a:r>
            <a:r>
              <a:rPr lang="en-US" sz="3200" b="0" i="0" dirty="0" err="1">
                <a:effectLst/>
              </a:rPr>
              <a:t>odkryć</a:t>
            </a:r>
            <a:r>
              <a:rPr lang="en-US" sz="3200" b="0" i="0" dirty="0">
                <a:effectLst/>
              </a:rPr>
              <a:t>, </a:t>
            </a:r>
            <a:r>
              <a:rPr lang="en-US" sz="3200" b="0" i="0" dirty="0" err="1">
                <a:effectLst/>
              </a:rPr>
              <a:t>że</a:t>
            </a:r>
            <a:r>
              <a:rPr lang="en-US" sz="3200" b="0" i="0" dirty="0">
                <a:effectLst/>
              </a:rPr>
              <a:t> z </a:t>
            </a:r>
            <a:r>
              <a:rPr lang="en-US" sz="3200" b="0" i="0" dirty="0" err="1">
                <a:effectLst/>
              </a:rPr>
              <a:t>danym</a:t>
            </a:r>
            <a:r>
              <a:rPr lang="en-US" sz="3200" b="0" i="0" dirty="0">
                <a:effectLst/>
              </a:rPr>
              <a:t> </a:t>
            </a:r>
            <a:r>
              <a:rPr lang="en-US" sz="3200" b="0" i="0" dirty="0" err="1">
                <a:effectLst/>
              </a:rPr>
              <a:t>wydarzeniem</a:t>
            </a:r>
            <a:r>
              <a:rPr lang="en-US" sz="3200" b="0" i="0" dirty="0">
                <a:effectLst/>
              </a:rPr>
              <a:t>, </a:t>
            </a:r>
            <a:r>
              <a:rPr lang="en-US" sz="3200" b="0" i="0" dirty="0" err="1">
                <a:effectLst/>
              </a:rPr>
              <a:t>sytuacją</a:t>
            </a:r>
            <a:r>
              <a:rPr lang="en-US" sz="3200" b="0" i="0" dirty="0">
                <a:effectLst/>
              </a:rPr>
              <a:t> </a:t>
            </a:r>
            <a:r>
              <a:rPr lang="en-US" sz="3200" b="0" i="0" dirty="0" err="1">
                <a:effectLst/>
              </a:rPr>
              <a:t>itp</a:t>
            </a:r>
            <a:r>
              <a:rPr lang="en-US" sz="3200" b="0" i="0" dirty="0">
                <a:effectLst/>
              </a:rPr>
              <a:t>. </a:t>
            </a:r>
            <a:r>
              <a:rPr lang="en-US" sz="3200" b="0" i="0" dirty="0" err="1">
                <a:effectLst/>
              </a:rPr>
              <a:t>wiąże</a:t>
            </a:r>
            <a:r>
              <a:rPr lang="en-US" sz="3200" b="0" i="0" dirty="0">
                <a:effectLst/>
              </a:rPr>
              <a:t> </a:t>
            </a:r>
            <a:r>
              <a:rPr lang="en-US" sz="3200" b="0" i="0" dirty="0" err="1">
                <a:effectLst/>
              </a:rPr>
              <a:t>się</a:t>
            </a:r>
            <a:r>
              <a:rPr lang="en-US" sz="3200" b="0" i="0" dirty="0">
                <a:effectLst/>
              </a:rPr>
              <a:t> </a:t>
            </a:r>
            <a:r>
              <a:rPr lang="en-US" sz="3200" b="0" i="0" dirty="0" err="1">
                <a:effectLst/>
              </a:rPr>
              <a:t>nawet</a:t>
            </a:r>
            <a:r>
              <a:rPr lang="en-US" sz="3200" b="0" i="0" dirty="0">
                <a:effectLst/>
              </a:rPr>
              <a:t> </a:t>
            </a:r>
            <a:r>
              <a:rPr lang="en-US" sz="3200" b="0" i="0" dirty="0" err="1">
                <a:effectLst/>
              </a:rPr>
              <a:t>kilka</a:t>
            </a:r>
            <a:r>
              <a:rPr lang="en-US" sz="3200" b="0" i="0" dirty="0">
                <a:effectLst/>
              </a:rPr>
              <a:t> </a:t>
            </a:r>
            <a:r>
              <a:rPr lang="en-US" sz="3200" b="0" i="0" dirty="0" err="1">
                <a:effectLst/>
              </a:rPr>
              <a:t>warstw</a:t>
            </a:r>
            <a:r>
              <a:rPr lang="en-US" sz="3200" b="0" i="0" dirty="0">
                <a:effectLst/>
              </a:rPr>
              <a:t> </a:t>
            </a:r>
            <a:r>
              <a:rPr lang="en-US" sz="3200" b="0" i="0" dirty="0" err="1">
                <a:effectLst/>
              </a:rPr>
              <a:t>emocji</a:t>
            </a:r>
            <a:r>
              <a:rPr lang="en-US" sz="3200" b="0" i="0" dirty="0">
                <a:effectLst/>
              </a:rPr>
              <a:t>. </a:t>
            </a:r>
            <a:r>
              <a:rPr lang="en-US" sz="3200" b="0" i="0" dirty="0" err="1">
                <a:effectLst/>
              </a:rPr>
              <a:t>Jednak</a:t>
            </a:r>
            <a:r>
              <a:rPr lang="en-US" sz="3200" b="0" i="0" dirty="0">
                <a:effectLst/>
              </a:rPr>
              <a:t> to, </a:t>
            </a:r>
            <a:r>
              <a:rPr lang="en-US" sz="3200" b="0" i="0" dirty="0" err="1">
                <a:effectLst/>
              </a:rPr>
              <a:t>czemu</a:t>
            </a:r>
            <a:r>
              <a:rPr lang="en-US" sz="3200" b="0" i="0" dirty="0">
                <a:effectLst/>
              </a:rPr>
              <a:t> </a:t>
            </a:r>
            <a:r>
              <a:rPr lang="en-US" sz="3200" b="0" i="0" dirty="0" err="1">
                <a:effectLst/>
              </a:rPr>
              <a:t>pozwolisz</a:t>
            </a:r>
            <a:r>
              <a:rPr lang="en-US" sz="3200" b="0" i="0" dirty="0">
                <a:effectLst/>
              </a:rPr>
              <a:t> </a:t>
            </a:r>
            <a:r>
              <a:rPr lang="en-US" sz="3200" b="0" i="0" dirty="0" err="1">
                <a:effectLst/>
              </a:rPr>
              <a:t>odejść</a:t>
            </a:r>
            <a:r>
              <a:rPr lang="en-US" sz="3200" b="0" i="0" dirty="0">
                <a:effectLst/>
              </a:rPr>
              <a:t> – </a:t>
            </a:r>
            <a:r>
              <a:rPr lang="en-US" sz="3200" b="0" i="0" dirty="0" err="1">
                <a:effectLst/>
              </a:rPr>
              <a:t>odejdzie</a:t>
            </a:r>
            <a:r>
              <a:rPr lang="en-US" sz="3200" b="0" i="0" dirty="0">
                <a:effectLst/>
              </a:rPr>
              <a:t> </a:t>
            </a:r>
            <a:r>
              <a:rPr lang="en-US" sz="3200" b="0" i="0" dirty="0" err="1">
                <a:effectLst/>
              </a:rPr>
              <a:t>na</a:t>
            </a:r>
            <a:r>
              <a:rPr lang="en-US" sz="3200" b="0" i="0" dirty="0">
                <a:effectLst/>
              </a:rPr>
              <a:t> </a:t>
            </a:r>
            <a:r>
              <a:rPr lang="en-US" sz="3200" b="0" i="0" dirty="0" err="1">
                <a:effectLst/>
              </a:rPr>
              <a:t>dobre</a:t>
            </a:r>
            <a:r>
              <a:rPr lang="en-US" sz="3200" b="0" i="0" dirty="0">
                <a:effectLst/>
              </a:rPr>
              <a:t>.</a:t>
            </a:r>
          </a:p>
        </p:txBody>
      </p:sp>
    </p:spTree>
    <p:extLst>
      <p:ext uri="{BB962C8B-B14F-4D97-AF65-F5344CB8AC3E}">
        <p14:creationId xmlns:p14="http://schemas.microsoft.com/office/powerpoint/2010/main" val="1656370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Żarówka na żółtym tle z naszkicowanymi promieniami światła i przewodem">
            <a:extLst>
              <a:ext uri="{FF2B5EF4-FFF2-40B4-BE49-F238E27FC236}">
                <a16:creationId xmlns:a16="http://schemas.microsoft.com/office/drawing/2014/main" id="{D2BB4138-3EED-9AA2-41A1-7D9E8C65FB67}"/>
              </a:ext>
            </a:extLst>
          </p:cNvPr>
          <p:cNvPicPr>
            <a:picLocks noChangeAspect="1"/>
          </p:cNvPicPr>
          <p:nvPr/>
        </p:nvPicPr>
        <p:blipFill rotWithShape="1">
          <a:blip r:embed="rId2"/>
          <a:srcRect l="33727"/>
          <a:stretch/>
        </p:blipFill>
        <p:spPr>
          <a:xfrm>
            <a:off x="20" y="10"/>
            <a:ext cx="8839180" cy="10286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19516" y="3521124"/>
            <a:ext cx="2446362" cy="11085393"/>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878592" y="2878590"/>
            <a:ext cx="10281420" cy="452423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692485" y="6637582"/>
            <a:ext cx="4392908" cy="3649418"/>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pole tekstowe 2">
            <a:extLst>
              <a:ext uri="{FF2B5EF4-FFF2-40B4-BE49-F238E27FC236}">
                <a16:creationId xmlns:a16="http://schemas.microsoft.com/office/drawing/2014/main" id="{72A1A8BD-E6B1-CD40-F845-DA55F32DE259}"/>
              </a:ext>
            </a:extLst>
          </p:cNvPr>
          <p:cNvSpPr txBox="1"/>
          <p:nvPr/>
        </p:nvSpPr>
        <p:spPr>
          <a:xfrm>
            <a:off x="9829801" y="1333500"/>
            <a:ext cx="7344018" cy="7638462"/>
          </a:xfrm>
          <a:prstGeom prst="rect">
            <a:avLst/>
          </a:prstGeom>
        </p:spPr>
        <p:txBody>
          <a:bodyPr vert="horz" lIns="91440" tIns="45720" rIns="91440" bIns="45720" rtlCol="0" anchor="t">
            <a:noAutofit/>
          </a:bodyPr>
          <a:lstStyle/>
          <a:p>
            <a:pPr indent="-228600">
              <a:lnSpc>
                <a:spcPct val="150000"/>
              </a:lnSpc>
              <a:spcAft>
                <a:spcPts val="600"/>
              </a:spcAft>
              <a:buFont typeface="Arial" panose="020B0604020202020204" pitchFamily="34" charset="0"/>
              <a:buChar char="•"/>
            </a:pPr>
            <a:r>
              <a:rPr lang="en-US" sz="3200" b="1" i="0" dirty="0" err="1">
                <a:effectLst/>
              </a:rPr>
              <a:t>Regularne</a:t>
            </a:r>
            <a:r>
              <a:rPr lang="en-US" sz="3200" b="1" i="0" dirty="0">
                <a:effectLst/>
              </a:rPr>
              <a:t> </a:t>
            </a:r>
            <a:r>
              <a:rPr lang="en-US" sz="3200" b="1" i="0" dirty="0" err="1">
                <a:effectLst/>
              </a:rPr>
              <a:t>stosowanie</a:t>
            </a:r>
            <a:r>
              <a:rPr lang="en-US" sz="3200" b="1" i="0" dirty="0">
                <a:effectLst/>
              </a:rPr>
              <a:t> </a:t>
            </a:r>
            <a:r>
              <a:rPr lang="en-US" sz="3200" b="1" i="0" dirty="0" err="1">
                <a:effectLst/>
              </a:rPr>
              <a:t>Metody</a:t>
            </a:r>
            <a:r>
              <a:rPr lang="en-US" sz="3200" b="1" i="0" dirty="0">
                <a:effectLst/>
              </a:rPr>
              <a:t> </a:t>
            </a:r>
            <a:r>
              <a:rPr lang="en-US" sz="3200" b="1" i="0" dirty="0" err="1">
                <a:effectLst/>
              </a:rPr>
              <a:t>Sedony</a:t>
            </a:r>
            <a:r>
              <a:rPr lang="en-US" sz="3200" b="1" i="0" dirty="0">
                <a:effectLst/>
              </a:rPr>
              <a:t> </a:t>
            </a:r>
            <a:r>
              <a:rPr lang="en-US" sz="3200" b="1" i="0" dirty="0" err="1">
                <a:effectLst/>
              </a:rPr>
              <a:t>sprawi</a:t>
            </a:r>
            <a:r>
              <a:rPr lang="en-US" sz="3200" b="1" i="0" dirty="0">
                <a:effectLst/>
              </a:rPr>
              <a:t>, </a:t>
            </a:r>
            <a:r>
              <a:rPr lang="en-US" sz="3200" b="1" i="0" dirty="0" err="1">
                <a:effectLst/>
              </a:rPr>
              <a:t>że</a:t>
            </a:r>
            <a:r>
              <a:rPr lang="en-US" sz="3200" b="1" i="0" dirty="0">
                <a:effectLst/>
              </a:rPr>
              <a:t> z </a:t>
            </a:r>
            <a:r>
              <a:rPr lang="en-US" sz="3200" b="1" i="0" dirty="0" err="1">
                <a:effectLst/>
              </a:rPr>
              <a:t>każdym</a:t>
            </a:r>
            <a:r>
              <a:rPr lang="en-US" sz="3200" b="1" i="0" dirty="0">
                <a:effectLst/>
              </a:rPr>
              <a:t> </a:t>
            </a:r>
            <a:r>
              <a:rPr lang="en-US" sz="3200" b="1" i="0" dirty="0" err="1">
                <a:effectLst/>
              </a:rPr>
              <a:t>kolejnym</a:t>
            </a:r>
            <a:r>
              <a:rPr lang="en-US" sz="3200" b="1" i="0" dirty="0">
                <a:effectLst/>
              </a:rPr>
              <a:t> </a:t>
            </a:r>
            <a:r>
              <a:rPr lang="en-US" sz="3200" b="1" i="0" dirty="0" err="1">
                <a:effectLst/>
              </a:rPr>
              <a:t>dniem</a:t>
            </a:r>
            <a:r>
              <a:rPr lang="en-US" sz="3200" b="1" i="0" dirty="0">
                <a:effectLst/>
              </a:rPr>
              <a:t> </a:t>
            </a:r>
            <a:r>
              <a:rPr lang="en-US" sz="3200" b="1" i="0" dirty="0" err="1">
                <a:effectLst/>
              </a:rPr>
              <a:t>stajesz</a:t>
            </a:r>
            <a:r>
              <a:rPr lang="en-US" sz="3200" b="1" i="0" dirty="0">
                <a:effectLst/>
              </a:rPr>
              <a:t> </a:t>
            </a:r>
            <a:r>
              <a:rPr lang="en-US" sz="3200" b="1" i="0" dirty="0" err="1">
                <a:effectLst/>
              </a:rPr>
              <a:t>się</a:t>
            </a:r>
            <a:r>
              <a:rPr lang="en-US" sz="3200" b="1" i="0" dirty="0">
                <a:effectLst/>
              </a:rPr>
              <a:t> </a:t>
            </a:r>
            <a:r>
              <a:rPr lang="en-US" sz="3200" b="1" i="0" dirty="0" err="1">
                <a:effectLst/>
              </a:rPr>
              <a:t>mniej</a:t>
            </a:r>
            <a:r>
              <a:rPr lang="en-US" sz="3200" b="1" i="0" dirty="0">
                <a:effectLst/>
              </a:rPr>
              <a:t> </a:t>
            </a:r>
            <a:r>
              <a:rPr lang="en-US" sz="3200" b="1" i="0" dirty="0" err="1">
                <a:effectLst/>
              </a:rPr>
              <a:t>zestresowana</a:t>
            </a:r>
            <a:r>
              <a:rPr lang="en-US" sz="3200" b="1" i="0" dirty="0">
                <a:effectLst/>
              </a:rPr>
              <a:t>, a </a:t>
            </a:r>
            <a:r>
              <a:rPr lang="en-US" sz="3200" b="1" i="0" dirty="0" err="1">
                <a:effectLst/>
              </a:rPr>
              <a:t>utrzymanie</a:t>
            </a:r>
            <a:r>
              <a:rPr lang="en-US" sz="3200" b="1" i="0" dirty="0">
                <a:effectLst/>
              </a:rPr>
              <a:t> </a:t>
            </a:r>
            <a:r>
              <a:rPr lang="en-US" sz="3200" b="1" i="0" dirty="0" err="1">
                <a:effectLst/>
              </a:rPr>
              <a:t>pozytywnego</a:t>
            </a:r>
            <a:r>
              <a:rPr lang="en-US" sz="3200" b="1" i="0" dirty="0">
                <a:effectLst/>
              </a:rPr>
              <a:t> </a:t>
            </a:r>
            <a:r>
              <a:rPr lang="en-US" sz="3200" b="1" i="0" dirty="0" err="1">
                <a:effectLst/>
              </a:rPr>
              <a:t>nastawienia</a:t>
            </a:r>
            <a:r>
              <a:rPr lang="en-US" sz="3200" b="1" i="0" dirty="0">
                <a:effectLst/>
              </a:rPr>
              <a:t> </a:t>
            </a:r>
            <a:r>
              <a:rPr lang="en-US" sz="3200" b="1" i="0" dirty="0" err="1">
                <a:effectLst/>
              </a:rPr>
              <a:t>będzie</a:t>
            </a:r>
            <a:r>
              <a:rPr lang="en-US" sz="3200" b="1" i="0" dirty="0">
                <a:effectLst/>
              </a:rPr>
              <a:t> </a:t>
            </a:r>
            <a:r>
              <a:rPr lang="en-US" sz="3200" b="1" i="0" dirty="0" err="1">
                <a:effectLst/>
              </a:rPr>
              <a:t>wymagało</a:t>
            </a:r>
            <a:r>
              <a:rPr lang="en-US" sz="3200" b="1" i="0" dirty="0">
                <a:effectLst/>
              </a:rPr>
              <a:t> od </a:t>
            </a:r>
            <a:r>
              <a:rPr lang="en-US" sz="3200" b="1" i="0" dirty="0" err="1">
                <a:effectLst/>
              </a:rPr>
              <a:t>ciebie</a:t>
            </a:r>
            <a:r>
              <a:rPr lang="en-US" sz="3200" b="1" i="0" dirty="0">
                <a:effectLst/>
              </a:rPr>
              <a:t> </a:t>
            </a:r>
            <a:r>
              <a:rPr lang="en-US" sz="3200" b="1" i="0" dirty="0" err="1">
                <a:effectLst/>
              </a:rPr>
              <a:t>coraz</a:t>
            </a:r>
            <a:r>
              <a:rPr lang="en-US" sz="3200" b="1" i="0" dirty="0">
                <a:effectLst/>
              </a:rPr>
              <a:t> </a:t>
            </a:r>
            <a:r>
              <a:rPr lang="en-US" sz="3200" b="1" i="0" dirty="0" err="1">
                <a:effectLst/>
              </a:rPr>
              <a:t>mniejszego</a:t>
            </a:r>
            <a:r>
              <a:rPr lang="en-US" sz="3200" b="1" i="0" dirty="0">
                <a:effectLst/>
              </a:rPr>
              <a:t> </a:t>
            </a:r>
            <a:r>
              <a:rPr lang="en-US" sz="3200" b="1" i="0" dirty="0" err="1">
                <a:effectLst/>
              </a:rPr>
              <a:t>wysiłku</a:t>
            </a:r>
            <a:r>
              <a:rPr lang="en-US" sz="3200" b="0" i="0" dirty="0">
                <a:effectLst/>
              </a:rPr>
              <a:t>. </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Wydaje</a:t>
            </a:r>
            <a:r>
              <a:rPr lang="en-US" sz="3200" b="0" i="0" dirty="0">
                <a:effectLst/>
              </a:rPr>
              <a:t> </a:t>
            </a:r>
            <a:r>
              <a:rPr lang="en-US" sz="3200" b="0" i="0" dirty="0" err="1">
                <a:effectLst/>
              </a:rPr>
              <a:t>się</a:t>
            </a:r>
            <a:r>
              <a:rPr lang="en-US" sz="3200" b="0" i="0" dirty="0">
                <a:effectLst/>
              </a:rPr>
              <a:t> </a:t>
            </a:r>
            <a:r>
              <a:rPr lang="en-US" sz="3200" b="0" i="0" dirty="0" err="1">
                <a:effectLst/>
              </a:rPr>
              <a:t>zbyt</a:t>
            </a:r>
            <a:r>
              <a:rPr lang="en-US" sz="3200" b="0" i="0" dirty="0">
                <a:effectLst/>
              </a:rPr>
              <a:t> </a:t>
            </a:r>
            <a:r>
              <a:rPr lang="en-US" sz="3200" b="0" i="0" dirty="0" err="1">
                <a:effectLst/>
              </a:rPr>
              <a:t>proste</a:t>
            </a:r>
            <a:r>
              <a:rPr lang="en-US" sz="3200" b="0" i="0" dirty="0">
                <a:effectLst/>
              </a:rPr>
              <a:t>? </a:t>
            </a:r>
            <a:r>
              <a:rPr lang="en-US" sz="3200" b="0" i="0" dirty="0" err="1">
                <a:effectLst/>
              </a:rPr>
              <a:t>Niewiarygodnie</a:t>
            </a:r>
            <a:r>
              <a:rPr lang="en-US" sz="3200" b="0" i="0" dirty="0">
                <a:effectLst/>
              </a:rPr>
              <a:t>?</a:t>
            </a:r>
            <a:endParaRPr lang="pl-PL" sz="3200" b="0" i="0" dirty="0">
              <a:effectLst/>
            </a:endParaRPr>
          </a:p>
          <a:p>
            <a:pPr indent="-228600">
              <a:lnSpc>
                <a:spcPct val="150000"/>
              </a:lnSpc>
              <a:spcAft>
                <a:spcPts val="600"/>
              </a:spcAft>
              <a:buFont typeface="Arial" panose="020B0604020202020204" pitchFamily="34" charset="0"/>
              <a:buChar char="•"/>
            </a:pPr>
            <a:r>
              <a:rPr lang="en-US" sz="3200" b="0" i="0" dirty="0" err="1">
                <a:effectLst/>
              </a:rPr>
              <a:t>Najprostszym</a:t>
            </a:r>
            <a:r>
              <a:rPr lang="en-US" sz="3200" b="0" i="0" dirty="0">
                <a:effectLst/>
              </a:rPr>
              <a:t> </a:t>
            </a:r>
            <a:r>
              <a:rPr lang="en-US" sz="3200" b="0" i="0" dirty="0" err="1">
                <a:effectLst/>
              </a:rPr>
              <a:t>sposobem</a:t>
            </a:r>
            <a:r>
              <a:rPr lang="en-US" sz="3200" b="0" i="0" dirty="0">
                <a:effectLst/>
              </a:rPr>
              <a:t> </a:t>
            </a:r>
            <a:r>
              <a:rPr lang="en-US" sz="3200" b="0" i="0" dirty="0" err="1">
                <a:effectLst/>
              </a:rPr>
              <a:t>weryfikacji</a:t>
            </a:r>
            <a:r>
              <a:rPr lang="en-US" sz="3200" b="0" i="0" dirty="0">
                <a:effectLst/>
              </a:rPr>
              <a:t> </a:t>
            </a:r>
            <a:r>
              <a:rPr lang="en-US" sz="3200" b="0" i="0" dirty="0" err="1">
                <a:effectLst/>
              </a:rPr>
              <a:t>będzie</a:t>
            </a:r>
            <a:r>
              <a:rPr lang="en-US" sz="3200" b="0" i="0" dirty="0">
                <a:effectLst/>
              </a:rPr>
              <a:t> </a:t>
            </a:r>
            <a:r>
              <a:rPr lang="en-US" sz="3200" b="0" i="0" dirty="0" err="1">
                <a:effectLst/>
              </a:rPr>
              <a:t>wypróbowanie</a:t>
            </a:r>
            <a:r>
              <a:rPr lang="en-US" sz="3200" b="0" i="0" dirty="0">
                <a:effectLst/>
              </a:rPr>
              <a:t> </a:t>
            </a:r>
            <a:r>
              <a:rPr lang="en-US" sz="3200" b="0" i="0" dirty="0" err="1">
                <a:effectLst/>
              </a:rPr>
              <a:t>metody</a:t>
            </a:r>
            <a:r>
              <a:rPr lang="en-US" sz="3200" b="0" i="0" dirty="0">
                <a:effectLst/>
              </a:rPr>
              <a:t> </a:t>
            </a:r>
            <a:r>
              <a:rPr lang="en-US" sz="3200" b="0" i="0" dirty="0" err="1">
                <a:effectLst/>
              </a:rPr>
              <a:t>samodzielnie</a:t>
            </a:r>
            <a:r>
              <a:rPr lang="en-US" sz="3200" b="0" i="0" dirty="0">
                <a:effectLst/>
              </a:rPr>
              <a:t>.</a:t>
            </a:r>
            <a:endParaRPr lang="en-US" sz="3200" dirty="0"/>
          </a:p>
        </p:txBody>
      </p:sp>
    </p:spTree>
    <p:extLst>
      <p:ext uri="{BB962C8B-B14F-4D97-AF65-F5344CB8AC3E}">
        <p14:creationId xmlns:p14="http://schemas.microsoft.com/office/powerpoint/2010/main" val="924528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Zbliżenie artystyczne głowy Dandelion z rozmytymi Overblown">
            <a:extLst>
              <a:ext uri="{FF2B5EF4-FFF2-40B4-BE49-F238E27FC236}">
                <a16:creationId xmlns:a16="http://schemas.microsoft.com/office/drawing/2014/main" id="{4FF6394A-43B0-C4F2-2A04-AE83C1E8A4A0}"/>
              </a:ext>
            </a:extLst>
          </p:cNvPr>
          <p:cNvPicPr>
            <a:picLocks noChangeAspect="1"/>
          </p:cNvPicPr>
          <p:nvPr/>
        </p:nvPicPr>
        <p:blipFill rotWithShape="1">
          <a:blip r:embed="rId2"/>
          <a:srcRect l="3508" r="46549"/>
          <a:stretch/>
        </p:blipFill>
        <p:spPr>
          <a:xfrm>
            <a:off x="11963406" y="10"/>
            <a:ext cx="6324594" cy="10286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54537" cy="10287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54537" cy="3428992"/>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B6CA8288-371B-79AB-F254-EDB53DF19413}"/>
              </a:ext>
            </a:extLst>
          </p:cNvPr>
          <p:cNvSpPr txBox="1"/>
          <p:nvPr/>
        </p:nvSpPr>
        <p:spPr>
          <a:xfrm>
            <a:off x="914304" y="2612897"/>
            <a:ext cx="10515696" cy="5061206"/>
          </a:xfrm>
          <a:prstGeom prst="rect">
            <a:avLst/>
          </a:prstGeom>
        </p:spPr>
        <p:txBody>
          <a:bodyPr vert="horz" lIns="91440" tIns="45720" rIns="91440" bIns="45720" rtlCol="0" anchor="ctr">
            <a:noAutofit/>
          </a:bodyPr>
          <a:lstStyle/>
          <a:p>
            <a:pPr>
              <a:lnSpc>
                <a:spcPct val="150000"/>
              </a:lnSpc>
              <a:spcAft>
                <a:spcPts val="600"/>
              </a:spcAft>
            </a:pPr>
            <a:r>
              <a:rPr lang="en-US" sz="3200" b="1" dirty="0" err="1">
                <a:latin typeface="+mj-lt"/>
              </a:rPr>
              <a:t>Medytacja</a:t>
            </a:r>
            <a:r>
              <a:rPr lang="en-US" sz="3200" b="1" dirty="0">
                <a:latin typeface="+mj-lt"/>
              </a:rPr>
              <a:t> </a:t>
            </a:r>
            <a:r>
              <a:rPr lang="en-US" sz="3200" b="1" dirty="0" err="1">
                <a:latin typeface="+mj-lt"/>
              </a:rPr>
              <a:t>odpuszczani</a:t>
            </a:r>
            <a:r>
              <a:rPr lang="pl-PL" sz="3200" b="1" dirty="0">
                <a:latin typeface="+mj-lt"/>
              </a:rPr>
              <a:t>a</a:t>
            </a:r>
          </a:p>
          <a:p>
            <a:pPr marL="457200" indent="-457200">
              <a:lnSpc>
                <a:spcPct val="150000"/>
              </a:lnSpc>
              <a:spcAft>
                <a:spcPts val="600"/>
              </a:spcAft>
              <a:buFont typeface="Arial" panose="020B0604020202020204" pitchFamily="34" charset="0"/>
              <a:buChar char="•"/>
            </a:pPr>
            <a:r>
              <a:rPr lang="en-US" sz="3200" dirty="0" err="1">
                <a:latin typeface="+mj-lt"/>
              </a:rPr>
              <a:t>Znajdź</a:t>
            </a:r>
            <a:r>
              <a:rPr lang="en-US" sz="3200" dirty="0">
                <a:latin typeface="+mj-lt"/>
              </a:rPr>
              <a:t> </a:t>
            </a:r>
            <a:r>
              <a:rPr lang="en-US" sz="3200" dirty="0" err="1">
                <a:latin typeface="+mj-lt"/>
              </a:rPr>
              <a:t>ciche</a:t>
            </a:r>
            <a:r>
              <a:rPr lang="en-US" sz="3200" dirty="0">
                <a:latin typeface="+mj-lt"/>
              </a:rPr>
              <a:t> </a:t>
            </a:r>
            <a:r>
              <a:rPr lang="en-US" sz="3200" dirty="0" err="1">
                <a:latin typeface="+mj-lt"/>
              </a:rPr>
              <a:t>i</a:t>
            </a:r>
            <a:r>
              <a:rPr lang="en-US" sz="3200" dirty="0">
                <a:latin typeface="+mj-lt"/>
              </a:rPr>
              <a:t> </a:t>
            </a:r>
            <a:r>
              <a:rPr lang="en-US" sz="3200" dirty="0" err="1">
                <a:latin typeface="+mj-lt"/>
              </a:rPr>
              <a:t>wygodne</a:t>
            </a:r>
            <a:r>
              <a:rPr lang="en-US" sz="3200" dirty="0">
                <a:latin typeface="+mj-lt"/>
              </a:rPr>
              <a:t> </a:t>
            </a:r>
            <a:r>
              <a:rPr lang="en-US" sz="3200" dirty="0" err="1">
                <a:latin typeface="+mj-lt"/>
              </a:rPr>
              <a:t>miejsce</a:t>
            </a:r>
            <a:r>
              <a:rPr lang="en-US" sz="3200" dirty="0">
                <a:latin typeface="+mj-lt"/>
              </a:rPr>
              <a:t>, w </a:t>
            </a:r>
            <a:r>
              <a:rPr lang="en-US" sz="3200" dirty="0" err="1">
                <a:latin typeface="+mj-lt"/>
              </a:rPr>
              <a:t>którym</a:t>
            </a:r>
            <a:r>
              <a:rPr lang="en-US" sz="3200" dirty="0">
                <a:latin typeface="+mj-lt"/>
              </a:rPr>
              <a:t> </a:t>
            </a:r>
            <a:r>
              <a:rPr lang="en-US" sz="3200" dirty="0" err="1">
                <a:latin typeface="+mj-lt"/>
              </a:rPr>
              <a:t>możesz</a:t>
            </a:r>
            <a:r>
              <a:rPr lang="en-US" sz="3200" dirty="0">
                <a:latin typeface="+mj-lt"/>
              </a:rPr>
              <a:t> </a:t>
            </a:r>
            <a:r>
              <a:rPr lang="en-US" sz="3200" dirty="0" err="1">
                <a:latin typeface="+mj-lt"/>
              </a:rPr>
              <a:t>usiąść</a:t>
            </a:r>
            <a:r>
              <a:rPr lang="en-US" sz="3200" dirty="0">
                <a:latin typeface="+mj-lt"/>
              </a:rPr>
              <a:t> </a:t>
            </a:r>
            <a:r>
              <a:rPr lang="en-US" sz="3200" dirty="0" err="1">
                <a:latin typeface="+mj-lt"/>
              </a:rPr>
              <a:t>lub</a:t>
            </a:r>
            <a:r>
              <a:rPr lang="en-US" sz="3200" dirty="0">
                <a:latin typeface="+mj-lt"/>
              </a:rPr>
              <a:t> </a:t>
            </a:r>
            <a:r>
              <a:rPr lang="en-US" sz="3200" dirty="0" err="1">
                <a:latin typeface="+mj-lt"/>
              </a:rPr>
              <a:t>położyć</a:t>
            </a:r>
            <a:r>
              <a:rPr lang="en-US" sz="3200" dirty="0">
                <a:latin typeface="+mj-lt"/>
              </a:rPr>
              <a:t> </a:t>
            </a:r>
            <a:r>
              <a:rPr lang="en-US" sz="3200" dirty="0" err="1">
                <a:latin typeface="+mj-lt"/>
              </a:rPr>
              <a:t>się</a:t>
            </a:r>
            <a:r>
              <a:rPr lang="en-US" sz="3200" dirty="0">
                <a:latin typeface="+mj-lt"/>
              </a:rPr>
              <a:t>.    </a:t>
            </a:r>
            <a:endParaRPr lang="pl-PL" sz="3200" dirty="0">
              <a:latin typeface="+mj-lt"/>
            </a:endParaRPr>
          </a:p>
          <a:p>
            <a:pPr marL="457200" indent="-457200">
              <a:lnSpc>
                <a:spcPct val="150000"/>
              </a:lnSpc>
              <a:spcAft>
                <a:spcPts val="600"/>
              </a:spcAft>
              <a:buFont typeface="Arial" panose="020B0604020202020204" pitchFamily="34" charset="0"/>
              <a:buChar char="•"/>
            </a:pPr>
            <a:r>
              <a:rPr lang="en-US" sz="3200" dirty="0">
                <a:latin typeface="+mj-lt"/>
              </a:rPr>
              <a:t> </a:t>
            </a:r>
            <a:r>
              <a:rPr lang="en-US" sz="3200" dirty="0" err="1">
                <a:latin typeface="+mj-lt"/>
              </a:rPr>
              <a:t>Zamknij</a:t>
            </a:r>
            <a:r>
              <a:rPr lang="en-US" sz="3200" dirty="0">
                <a:latin typeface="+mj-lt"/>
              </a:rPr>
              <a:t> </a:t>
            </a:r>
            <a:r>
              <a:rPr lang="en-US" sz="3200" dirty="0" err="1">
                <a:latin typeface="+mj-lt"/>
              </a:rPr>
              <a:t>oczy</a:t>
            </a:r>
            <a:r>
              <a:rPr lang="en-US" sz="3200" dirty="0">
                <a:latin typeface="+mj-lt"/>
              </a:rPr>
              <a:t> </a:t>
            </a:r>
            <a:r>
              <a:rPr lang="en-US" sz="3200" dirty="0" err="1">
                <a:latin typeface="+mj-lt"/>
              </a:rPr>
              <a:t>i</a:t>
            </a:r>
            <a:r>
              <a:rPr lang="en-US" sz="3200" dirty="0">
                <a:latin typeface="+mj-lt"/>
              </a:rPr>
              <a:t> </a:t>
            </a:r>
            <a:r>
              <a:rPr lang="en-US" sz="3200" dirty="0" err="1">
                <a:latin typeface="+mj-lt"/>
              </a:rPr>
              <a:t>weź</a:t>
            </a:r>
            <a:r>
              <a:rPr lang="en-US" sz="3200" dirty="0">
                <a:latin typeface="+mj-lt"/>
              </a:rPr>
              <a:t> </a:t>
            </a:r>
            <a:r>
              <a:rPr lang="en-US" sz="3200" dirty="0" err="1">
                <a:latin typeface="+mj-lt"/>
              </a:rPr>
              <a:t>kilka</a:t>
            </a:r>
            <a:r>
              <a:rPr lang="en-US" sz="3200" dirty="0">
                <a:latin typeface="+mj-lt"/>
              </a:rPr>
              <a:t> </a:t>
            </a:r>
            <a:r>
              <a:rPr lang="en-US" sz="3200" dirty="0" err="1">
                <a:latin typeface="+mj-lt"/>
              </a:rPr>
              <a:t>głębokich</a:t>
            </a:r>
            <a:r>
              <a:rPr lang="en-US" sz="3200" dirty="0">
                <a:latin typeface="+mj-lt"/>
              </a:rPr>
              <a:t> </a:t>
            </a:r>
            <a:r>
              <a:rPr lang="en-US" sz="3200" dirty="0" err="1">
                <a:latin typeface="+mj-lt"/>
              </a:rPr>
              <a:t>oddechów</a:t>
            </a:r>
            <a:r>
              <a:rPr lang="en-US" sz="3200" dirty="0">
                <a:latin typeface="+mj-lt"/>
              </a:rPr>
              <a:t>, aby </a:t>
            </a:r>
            <a:r>
              <a:rPr lang="en-US" sz="3200" dirty="0" err="1">
                <a:latin typeface="+mj-lt"/>
              </a:rPr>
              <a:t>się</a:t>
            </a:r>
            <a:r>
              <a:rPr lang="en-US" sz="3200" dirty="0">
                <a:latin typeface="+mj-lt"/>
              </a:rPr>
              <a:t> </a:t>
            </a:r>
            <a:r>
              <a:rPr lang="en-US" sz="3200" dirty="0" err="1">
                <a:latin typeface="+mj-lt"/>
              </a:rPr>
              <a:t>zrelaksować</a:t>
            </a:r>
            <a:r>
              <a:rPr lang="en-US" sz="3200" dirty="0">
                <a:latin typeface="+mj-lt"/>
              </a:rPr>
              <a:t>.   </a:t>
            </a:r>
            <a:endParaRPr lang="pl-PL" sz="3200" dirty="0">
              <a:latin typeface="+mj-lt"/>
            </a:endParaRPr>
          </a:p>
          <a:p>
            <a:pPr marL="457200" indent="-457200">
              <a:lnSpc>
                <a:spcPct val="150000"/>
              </a:lnSpc>
              <a:spcAft>
                <a:spcPts val="600"/>
              </a:spcAft>
              <a:buFont typeface="Arial" panose="020B0604020202020204" pitchFamily="34" charset="0"/>
              <a:buChar char="•"/>
            </a:pPr>
            <a:r>
              <a:rPr lang="en-US" sz="3200" dirty="0">
                <a:latin typeface="+mj-lt"/>
              </a:rPr>
              <a:t> </a:t>
            </a:r>
            <a:r>
              <a:rPr lang="en-US" sz="3200" dirty="0" err="1">
                <a:latin typeface="+mj-lt"/>
              </a:rPr>
              <a:t>Zidentyfikuj</a:t>
            </a:r>
            <a:r>
              <a:rPr lang="en-US" sz="3200" dirty="0">
                <a:latin typeface="+mj-lt"/>
              </a:rPr>
              <a:t> </a:t>
            </a:r>
            <a:r>
              <a:rPr lang="en-US" sz="3200" dirty="0" err="1">
                <a:latin typeface="+mj-lt"/>
              </a:rPr>
              <a:t>emocję</a:t>
            </a:r>
            <a:r>
              <a:rPr lang="en-US" sz="3200" dirty="0">
                <a:latin typeface="+mj-lt"/>
              </a:rPr>
              <a:t> </a:t>
            </a:r>
            <a:r>
              <a:rPr lang="en-US" sz="3200" dirty="0" err="1">
                <a:latin typeface="+mj-lt"/>
              </a:rPr>
              <a:t>lub</a:t>
            </a:r>
            <a:r>
              <a:rPr lang="en-US" sz="3200" dirty="0">
                <a:latin typeface="+mj-lt"/>
              </a:rPr>
              <a:t> </a:t>
            </a:r>
            <a:r>
              <a:rPr lang="en-US" sz="3200" dirty="0" err="1">
                <a:latin typeface="+mj-lt"/>
              </a:rPr>
              <a:t>myśl</a:t>
            </a:r>
            <a:r>
              <a:rPr lang="en-US" sz="3200" dirty="0">
                <a:latin typeface="+mj-lt"/>
              </a:rPr>
              <a:t>, </a:t>
            </a:r>
            <a:r>
              <a:rPr lang="en-US" sz="3200" dirty="0" err="1">
                <a:latin typeface="+mj-lt"/>
              </a:rPr>
              <a:t>która</a:t>
            </a:r>
            <a:r>
              <a:rPr lang="en-US" sz="3200" dirty="0">
                <a:latin typeface="+mj-lt"/>
              </a:rPr>
              <a:t> </a:t>
            </a:r>
            <a:r>
              <a:rPr lang="en-US" sz="3200" dirty="0" err="1">
                <a:latin typeface="+mj-lt"/>
              </a:rPr>
              <a:t>Cię</a:t>
            </a:r>
            <a:r>
              <a:rPr lang="en-US" sz="3200" dirty="0">
                <a:latin typeface="+mj-lt"/>
              </a:rPr>
              <a:t> </a:t>
            </a:r>
            <a:r>
              <a:rPr lang="en-US" sz="3200" dirty="0" err="1">
                <a:latin typeface="+mj-lt"/>
              </a:rPr>
              <a:t>niepokoi</a:t>
            </a:r>
            <a:r>
              <a:rPr lang="en-US" sz="3200" dirty="0">
                <a:latin typeface="+mj-lt"/>
              </a:rPr>
              <a:t>.   </a:t>
            </a:r>
            <a:endParaRPr lang="pl-PL" sz="3200" dirty="0">
              <a:latin typeface="+mj-lt"/>
            </a:endParaRPr>
          </a:p>
          <a:p>
            <a:pPr marL="457200" indent="-457200">
              <a:lnSpc>
                <a:spcPct val="150000"/>
              </a:lnSpc>
              <a:spcAft>
                <a:spcPts val="600"/>
              </a:spcAft>
              <a:buFont typeface="Arial" panose="020B0604020202020204" pitchFamily="34" charset="0"/>
              <a:buChar char="•"/>
            </a:pPr>
            <a:r>
              <a:rPr lang="en-US" sz="3200" dirty="0" err="1">
                <a:latin typeface="+mj-lt"/>
              </a:rPr>
              <a:t>Zadaj</a:t>
            </a:r>
            <a:r>
              <a:rPr lang="en-US" sz="3200" dirty="0">
                <a:latin typeface="+mj-lt"/>
              </a:rPr>
              <a:t> </a:t>
            </a:r>
            <a:r>
              <a:rPr lang="en-US" sz="3200" dirty="0" err="1">
                <a:latin typeface="+mj-lt"/>
              </a:rPr>
              <a:t>sobie</a:t>
            </a:r>
            <a:r>
              <a:rPr lang="en-US" sz="3200" dirty="0">
                <a:latin typeface="+mj-lt"/>
              </a:rPr>
              <a:t> </a:t>
            </a:r>
            <a:r>
              <a:rPr lang="en-US" sz="3200" dirty="0" err="1">
                <a:latin typeface="+mj-lt"/>
              </a:rPr>
              <a:t>pytanie</a:t>
            </a:r>
            <a:r>
              <a:rPr lang="en-US" sz="3200" dirty="0">
                <a:latin typeface="+mj-lt"/>
              </a:rPr>
              <a:t>: „</a:t>
            </a:r>
            <a:r>
              <a:rPr lang="en-US" sz="3200" dirty="0" err="1">
                <a:latin typeface="+mj-lt"/>
              </a:rPr>
              <a:t>Czy</a:t>
            </a:r>
            <a:r>
              <a:rPr lang="en-US" sz="3200" dirty="0">
                <a:latin typeface="+mj-lt"/>
              </a:rPr>
              <a:t> </a:t>
            </a:r>
            <a:r>
              <a:rPr lang="en-US" sz="3200" dirty="0" err="1">
                <a:latin typeface="+mj-lt"/>
              </a:rPr>
              <a:t>mógłbym</a:t>
            </a:r>
            <a:r>
              <a:rPr lang="en-US" sz="3200" dirty="0">
                <a:latin typeface="+mj-lt"/>
              </a:rPr>
              <a:t> </a:t>
            </a:r>
            <a:r>
              <a:rPr lang="en-US" sz="3200" dirty="0" err="1">
                <a:latin typeface="+mj-lt"/>
              </a:rPr>
              <a:t>odpuścić</a:t>
            </a:r>
            <a:r>
              <a:rPr lang="en-US" sz="3200" dirty="0">
                <a:latin typeface="+mj-lt"/>
              </a:rPr>
              <a:t>?” </a:t>
            </a:r>
            <a:r>
              <a:rPr lang="en-US" sz="3200" dirty="0" err="1">
                <a:latin typeface="+mj-lt"/>
              </a:rPr>
              <a:t>Odpowiedz</a:t>
            </a:r>
            <a:r>
              <a:rPr lang="en-US" sz="3200" dirty="0">
                <a:latin typeface="+mj-lt"/>
              </a:rPr>
              <a:t> </a:t>
            </a:r>
            <a:r>
              <a:rPr lang="en-US" sz="3200" dirty="0" err="1">
                <a:latin typeface="+mj-lt"/>
              </a:rPr>
              <a:t>szczerze</a:t>
            </a:r>
            <a:r>
              <a:rPr lang="en-US" sz="3200" dirty="0">
                <a:latin typeface="+mj-lt"/>
              </a:rPr>
              <a:t>, „</a:t>
            </a:r>
            <a:r>
              <a:rPr lang="en-US" sz="3200" dirty="0" err="1">
                <a:latin typeface="+mj-lt"/>
              </a:rPr>
              <a:t>tak</a:t>
            </a:r>
            <a:r>
              <a:rPr lang="en-US" sz="3200" dirty="0">
                <a:latin typeface="+mj-lt"/>
              </a:rPr>
              <a:t>” </a:t>
            </a:r>
            <a:r>
              <a:rPr lang="en-US" sz="3200" dirty="0" err="1">
                <a:latin typeface="+mj-lt"/>
              </a:rPr>
              <a:t>lub</a:t>
            </a:r>
            <a:r>
              <a:rPr lang="en-US" sz="3200" dirty="0">
                <a:latin typeface="+mj-lt"/>
              </a:rPr>
              <a:t> „</a:t>
            </a:r>
            <a:r>
              <a:rPr lang="en-US" sz="3200" dirty="0" err="1">
                <a:latin typeface="+mj-lt"/>
              </a:rPr>
              <a:t>nie</a:t>
            </a:r>
            <a:r>
              <a:rPr lang="en-US" sz="3200" dirty="0">
                <a:latin typeface="+mj-lt"/>
              </a:rPr>
              <a:t>”.    </a:t>
            </a:r>
            <a:endParaRPr lang="pl-PL" sz="3200" dirty="0">
              <a:latin typeface="+mj-lt"/>
            </a:endParaRPr>
          </a:p>
          <a:p>
            <a:pPr marL="457200" indent="-457200">
              <a:lnSpc>
                <a:spcPct val="150000"/>
              </a:lnSpc>
              <a:spcAft>
                <a:spcPts val="600"/>
              </a:spcAft>
              <a:buFont typeface="Arial" panose="020B0604020202020204" pitchFamily="34" charset="0"/>
              <a:buChar char="•"/>
            </a:pPr>
            <a:r>
              <a:rPr lang="en-US" sz="3200" dirty="0">
                <a:latin typeface="+mj-lt"/>
              </a:rPr>
              <a:t> </a:t>
            </a:r>
            <a:r>
              <a:rPr lang="en-US" sz="3200" dirty="0" err="1">
                <a:latin typeface="+mj-lt"/>
              </a:rPr>
              <a:t>Jeśli</a:t>
            </a:r>
            <a:r>
              <a:rPr lang="en-US" sz="3200" dirty="0">
                <a:latin typeface="+mj-lt"/>
              </a:rPr>
              <a:t> </a:t>
            </a:r>
            <a:r>
              <a:rPr lang="en-US" sz="3200" dirty="0" err="1">
                <a:latin typeface="+mj-lt"/>
              </a:rPr>
              <a:t>odpowiedziałeś</a:t>
            </a:r>
            <a:r>
              <a:rPr lang="en-US" sz="3200" dirty="0">
                <a:latin typeface="+mj-lt"/>
              </a:rPr>
              <a:t> „</a:t>
            </a:r>
            <a:r>
              <a:rPr lang="en-US" sz="3200" dirty="0" err="1">
                <a:latin typeface="+mj-lt"/>
              </a:rPr>
              <a:t>tak</a:t>
            </a:r>
            <a:r>
              <a:rPr lang="en-US" sz="3200" dirty="0">
                <a:latin typeface="+mj-lt"/>
              </a:rPr>
              <a:t>”, </a:t>
            </a:r>
            <a:r>
              <a:rPr lang="en-US" sz="3200" dirty="0" err="1">
                <a:latin typeface="+mj-lt"/>
              </a:rPr>
              <a:t>wyobraź</a:t>
            </a:r>
            <a:r>
              <a:rPr lang="en-US" sz="3200" dirty="0">
                <a:latin typeface="+mj-lt"/>
              </a:rPr>
              <a:t> </a:t>
            </a:r>
            <a:r>
              <a:rPr lang="en-US" sz="3200" dirty="0" err="1">
                <a:latin typeface="+mj-lt"/>
              </a:rPr>
              <a:t>sobie</a:t>
            </a:r>
            <a:r>
              <a:rPr lang="en-US" sz="3200" dirty="0">
                <a:latin typeface="+mj-lt"/>
              </a:rPr>
              <a:t>, </a:t>
            </a:r>
            <a:r>
              <a:rPr lang="en-US" sz="3200" dirty="0" err="1">
                <a:latin typeface="+mj-lt"/>
              </a:rPr>
              <a:t>że</a:t>
            </a:r>
            <a:r>
              <a:rPr lang="en-US" sz="3200" dirty="0">
                <a:latin typeface="+mj-lt"/>
              </a:rPr>
              <a:t> </a:t>
            </a:r>
            <a:r>
              <a:rPr lang="en-US" sz="3200" dirty="0" err="1">
                <a:latin typeface="+mj-lt"/>
              </a:rPr>
              <a:t>uwalniasz</a:t>
            </a:r>
            <a:r>
              <a:rPr lang="en-US" sz="3200" dirty="0">
                <a:latin typeface="+mj-lt"/>
              </a:rPr>
              <a:t> </a:t>
            </a:r>
            <a:r>
              <a:rPr lang="en-US" sz="3200" dirty="0" err="1">
                <a:latin typeface="+mj-lt"/>
              </a:rPr>
              <a:t>tę</a:t>
            </a:r>
            <a:r>
              <a:rPr lang="en-US" sz="3200" dirty="0">
                <a:latin typeface="+mj-lt"/>
              </a:rPr>
              <a:t> </a:t>
            </a:r>
            <a:r>
              <a:rPr lang="en-US" sz="3200" dirty="0" err="1">
                <a:latin typeface="+mj-lt"/>
              </a:rPr>
              <a:t>emocję</a:t>
            </a:r>
            <a:r>
              <a:rPr lang="en-US" sz="3200" dirty="0">
                <a:latin typeface="+mj-lt"/>
              </a:rPr>
              <a:t> </a:t>
            </a:r>
            <a:r>
              <a:rPr lang="en-US" sz="3200" dirty="0" err="1">
                <a:latin typeface="+mj-lt"/>
              </a:rPr>
              <a:t>lub</a:t>
            </a:r>
            <a:r>
              <a:rPr lang="en-US" sz="3200" dirty="0">
                <a:latin typeface="+mj-lt"/>
              </a:rPr>
              <a:t> </a:t>
            </a:r>
            <a:r>
              <a:rPr lang="en-US" sz="3200" dirty="0" err="1">
                <a:latin typeface="+mj-lt"/>
              </a:rPr>
              <a:t>myśl</a:t>
            </a:r>
            <a:r>
              <a:rPr lang="en-US" sz="3200" dirty="0">
                <a:latin typeface="+mj-lt"/>
              </a:rPr>
              <a:t> </a:t>
            </a:r>
            <a:r>
              <a:rPr lang="en-US" sz="3200" dirty="0" err="1">
                <a:latin typeface="+mj-lt"/>
              </a:rPr>
              <a:t>podczas</a:t>
            </a:r>
            <a:r>
              <a:rPr lang="en-US" sz="3200" dirty="0">
                <a:latin typeface="+mj-lt"/>
              </a:rPr>
              <a:t> </a:t>
            </a:r>
            <a:r>
              <a:rPr lang="en-US" sz="3200" dirty="0" err="1">
                <a:latin typeface="+mj-lt"/>
              </a:rPr>
              <a:t>wydechu</a:t>
            </a:r>
            <a:r>
              <a:rPr lang="en-US" sz="3200" dirty="0">
                <a:latin typeface="+mj-lt"/>
              </a:rPr>
              <a:t>.    </a:t>
            </a:r>
            <a:endParaRPr lang="pl-PL" sz="3200" dirty="0">
              <a:latin typeface="+mj-lt"/>
            </a:endParaRPr>
          </a:p>
          <a:p>
            <a:pPr marL="457200" indent="-457200">
              <a:lnSpc>
                <a:spcPct val="150000"/>
              </a:lnSpc>
              <a:spcAft>
                <a:spcPts val="600"/>
              </a:spcAft>
              <a:buFont typeface="Arial" panose="020B0604020202020204" pitchFamily="34" charset="0"/>
              <a:buChar char="•"/>
            </a:pPr>
            <a:r>
              <a:rPr lang="en-US" sz="3200" dirty="0" err="1">
                <a:latin typeface="+mj-lt"/>
              </a:rPr>
              <a:t>Jeśli</a:t>
            </a:r>
            <a:r>
              <a:rPr lang="en-US" sz="3200" dirty="0">
                <a:latin typeface="+mj-lt"/>
              </a:rPr>
              <a:t> </a:t>
            </a:r>
            <a:r>
              <a:rPr lang="en-US" sz="3200" dirty="0" err="1">
                <a:latin typeface="+mj-lt"/>
              </a:rPr>
              <a:t>odpowiedziałeś</a:t>
            </a:r>
            <a:r>
              <a:rPr lang="en-US" sz="3200" dirty="0">
                <a:latin typeface="+mj-lt"/>
              </a:rPr>
              <a:t> „</a:t>
            </a:r>
            <a:r>
              <a:rPr lang="en-US" sz="3200" dirty="0" err="1">
                <a:latin typeface="+mj-lt"/>
              </a:rPr>
              <a:t>nie</a:t>
            </a:r>
            <a:r>
              <a:rPr lang="en-US" sz="3200" dirty="0">
                <a:latin typeface="+mj-lt"/>
              </a:rPr>
              <a:t>”, </a:t>
            </a:r>
            <a:r>
              <a:rPr lang="en-US" sz="3200" dirty="0" err="1">
                <a:latin typeface="+mj-lt"/>
              </a:rPr>
              <a:t>nie</a:t>
            </a:r>
            <a:r>
              <a:rPr lang="en-US" sz="3200" dirty="0">
                <a:latin typeface="+mj-lt"/>
              </a:rPr>
              <a:t> ma </a:t>
            </a:r>
            <a:r>
              <a:rPr lang="en-US" sz="3200" dirty="0" err="1">
                <a:latin typeface="+mj-lt"/>
              </a:rPr>
              <a:t>problemu</a:t>
            </a:r>
            <a:r>
              <a:rPr lang="en-US" sz="3200" dirty="0">
                <a:latin typeface="+mj-lt"/>
              </a:rPr>
              <a:t>; po </a:t>
            </a:r>
            <a:r>
              <a:rPr lang="en-US" sz="3200" dirty="0" err="1">
                <a:latin typeface="+mj-lt"/>
              </a:rPr>
              <a:t>prostu</a:t>
            </a:r>
            <a:r>
              <a:rPr lang="en-US" sz="3200" dirty="0">
                <a:latin typeface="+mj-lt"/>
              </a:rPr>
              <a:t> </a:t>
            </a:r>
            <a:r>
              <a:rPr lang="en-US" sz="3200" dirty="0" err="1">
                <a:latin typeface="+mj-lt"/>
              </a:rPr>
              <a:t>uznaj</a:t>
            </a:r>
            <a:r>
              <a:rPr lang="en-US" sz="3200" dirty="0">
                <a:latin typeface="+mj-lt"/>
              </a:rPr>
              <a:t> </a:t>
            </a:r>
            <a:r>
              <a:rPr lang="en-US" sz="3200" dirty="0" err="1">
                <a:latin typeface="+mj-lt"/>
              </a:rPr>
              <a:t>swój</a:t>
            </a:r>
            <a:r>
              <a:rPr lang="en-US" sz="3200" dirty="0">
                <a:latin typeface="+mj-lt"/>
              </a:rPr>
              <a:t> </a:t>
            </a:r>
            <a:r>
              <a:rPr lang="en-US" sz="3200" dirty="0" err="1">
                <a:latin typeface="+mj-lt"/>
              </a:rPr>
              <a:t>opór</a:t>
            </a:r>
            <a:r>
              <a:rPr lang="en-US" sz="3200" dirty="0">
                <a:latin typeface="+mj-lt"/>
              </a:rPr>
              <a:t> </a:t>
            </a:r>
            <a:r>
              <a:rPr lang="en-US" sz="3200" dirty="0" err="1">
                <a:latin typeface="+mj-lt"/>
              </a:rPr>
              <a:t>i</a:t>
            </a:r>
            <a:r>
              <a:rPr lang="en-US" sz="3200" dirty="0">
                <a:latin typeface="+mj-lt"/>
              </a:rPr>
              <a:t> </a:t>
            </a:r>
            <a:r>
              <a:rPr lang="en-US" sz="3200" dirty="0" err="1">
                <a:latin typeface="+mj-lt"/>
              </a:rPr>
              <a:t>kontynuuj</a:t>
            </a:r>
            <a:r>
              <a:rPr lang="en-US" sz="3200" dirty="0">
                <a:latin typeface="+mj-lt"/>
              </a:rPr>
              <a:t> </a:t>
            </a:r>
            <a:r>
              <a:rPr lang="en-US" sz="3200" dirty="0" err="1">
                <a:latin typeface="+mj-lt"/>
              </a:rPr>
              <a:t>oddychanie</a:t>
            </a:r>
            <a:r>
              <a:rPr lang="en-US" sz="3200" dirty="0">
                <a:latin typeface="+mj-lt"/>
              </a:rPr>
              <a:t> </a:t>
            </a:r>
            <a:r>
              <a:rPr lang="en-US" sz="3200" dirty="0" err="1">
                <a:latin typeface="+mj-lt"/>
              </a:rPr>
              <a:t>i</a:t>
            </a:r>
            <a:r>
              <a:rPr lang="en-US" sz="3200" dirty="0">
                <a:latin typeface="+mj-lt"/>
              </a:rPr>
              <a:t> </a:t>
            </a:r>
            <a:r>
              <a:rPr lang="en-US" sz="3200" dirty="0" err="1">
                <a:latin typeface="+mj-lt"/>
              </a:rPr>
              <a:t>relaks</a:t>
            </a:r>
            <a:r>
              <a:rPr lang="en-US" sz="3200" dirty="0">
                <a:latin typeface="+mj-lt"/>
              </a:rPr>
              <a:t>.  </a:t>
            </a:r>
            <a:endParaRPr lang="pl-PL" sz="3200" dirty="0">
              <a:latin typeface="+mj-lt"/>
            </a:endParaRPr>
          </a:p>
          <a:p>
            <a:pPr marL="457200" indent="-457200">
              <a:lnSpc>
                <a:spcPct val="150000"/>
              </a:lnSpc>
              <a:spcAft>
                <a:spcPts val="600"/>
              </a:spcAft>
              <a:buFont typeface="Arial" panose="020B0604020202020204" pitchFamily="34" charset="0"/>
              <a:buChar char="•"/>
            </a:pPr>
            <a:r>
              <a:rPr lang="en-US" sz="3200" dirty="0">
                <a:latin typeface="+mj-lt"/>
              </a:rPr>
              <a:t> </a:t>
            </a:r>
            <a:r>
              <a:rPr lang="en-US" sz="3200" dirty="0" err="1">
                <a:latin typeface="+mj-lt"/>
              </a:rPr>
              <a:t>Powtarzaj</a:t>
            </a:r>
            <a:r>
              <a:rPr lang="en-US" sz="3200" dirty="0">
                <a:latin typeface="+mj-lt"/>
              </a:rPr>
              <a:t> ten </a:t>
            </a:r>
            <a:r>
              <a:rPr lang="en-US" sz="3200" dirty="0" err="1">
                <a:latin typeface="+mj-lt"/>
              </a:rPr>
              <a:t>proces</a:t>
            </a:r>
            <a:r>
              <a:rPr lang="en-US" sz="3200" dirty="0">
                <a:latin typeface="+mj-lt"/>
              </a:rPr>
              <a:t> </a:t>
            </a:r>
            <a:r>
              <a:rPr lang="en-US" sz="3200" dirty="0" err="1">
                <a:latin typeface="+mj-lt"/>
              </a:rPr>
              <a:t>dla</a:t>
            </a:r>
            <a:r>
              <a:rPr lang="en-US" sz="3200" dirty="0">
                <a:latin typeface="+mj-lt"/>
              </a:rPr>
              <a:t> </a:t>
            </a:r>
            <a:r>
              <a:rPr lang="en-US" sz="3200" dirty="0" err="1">
                <a:latin typeface="+mj-lt"/>
              </a:rPr>
              <a:t>dowolnej</a:t>
            </a:r>
            <a:r>
              <a:rPr lang="en-US" sz="3200" dirty="0">
                <a:latin typeface="+mj-lt"/>
              </a:rPr>
              <a:t> </a:t>
            </a:r>
            <a:r>
              <a:rPr lang="en-US" sz="3200" dirty="0" err="1">
                <a:latin typeface="+mj-lt"/>
              </a:rPr>
              <a:t>liczby</a:t>
            </a:r>
            <a:r>
              <a:rPr lang="en-US" sz="3200" dirty="0">
                <a:latin typeface="+mj-lt"/>
              </a:rPr>
              <a:t> </a:t>
            </a:r>
            <a:r>
              <a:rPr lang="en-US" sz="3200" dirty="0" err="1">
                <a:latin typeface="+mj-lt"/>
              </a:rPr>
              <a:t>emocji</a:t>
            </a:r>
            <a:r>
              <a:rPr lang="en-US" sz="3200" dirty="0">
                <a:latin typeface="+mj-lt"/>
              </a:rPr>
              <a:t> </a:t>
            </a:r>
            <a:r>
              <a:rPr lang="en-US" sz="3200" dirty="0" err="1">
                <a:latin typeface="+mj-lt"/>
              </a:rPr>
              <a:t>i</a:t>
            </a:r>
            <a:r>
              <a:rPr lang="en-US" sz="3200" dirty="0">
                <a:latin typeface="+mj-lt"/>
              </a:rPr>
              <a:t> </a:t>
            </a:r>
            <a:r>
              <a:rPr lang="en-US" sz="3200" dirty="0" err="1">
                <a:latin typeface="+mj-lt"/>
              </a:rPr>
              <a:t>myśli</a:t>
            </a:r>
            <a:r>
              <a:rPr lang="en-US" sz="3200" dirty="0">
                <a:latin typeface="+mj-lt"/>
              </a:rPr>
              <a:t>.</a:t>
            </a:r>
          </a:p>
        </p:txBody>
      </p:sp>
    </p:spTree>
    <p:extLst>
      <p:ext uri="{BB962C8B-B14F-4D97-AF65-F5344CB8AC3E}">
        <p14:creationId xmlns:p14="http://schemas.microsoft.com/office/powerpoint/2010/main" val="271557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CFC7CEEA-132C-D46C-0014-BD3BA8C6A112}"/>
              </a:ext>
            </a:extLst>
          </p:cNvPr>
          <p:cNvSpPr txBox="1"/>
          <p:nvPr/>
        </p:nvSpPr>
        <p:spPr>
          <a:xfrm>
            <a:off x="2514600" y="1409700"/>
            <a:ext cx="13716000" cy="7402668"/>
          </a:xfrm>
          <a:prstGeom prst="rect">
            <a:avLst/>
          </a:prstGeom>
          <a:noFill/>
        </p:spPr>
        <p:txBody>
          <a:bodyPr wrap="square">
            <a:spAutoFit/>
          </a:bodyPr>
          <a:lstStyle/>
          <a:p>
            <a:pPr>
              <a:lnSpc>
                <a:spcPct val="150000"/>
              </a:lnSpc>
            </a:pPr>
            <a:r>
              <a:rPr lang="pl-PL" sz="3200" b="1" dirty="0" err="1">
                <a:latin typeface="+mj-lt"/>
              </a:rPr>
              <a:t>Afirmacje</a:t>
            </a:r>
            <a:r>
              <a:rPr lang="pl-PL" sz="3200" b="1" dirty="0">
                <a:latin typeface="+mj-lt"/>
              </a:rPr>
              <a:t> uwolnienia i zamknięcia </a:t>
            </a:r>
          </a:p>
          <a:p>
            <a:pPr marL="457200" indent="-457200">
              <a:lnSpc>
                <a:spcPct val="150000"/>
              </a:lnSpc>
              <a:buFont typeface="Arial" panose="020B0604020202020204" pitchFamily="34" charset="0"/>
              <a:buChar char="•"/>
            </a:pPr>
            <a:r>
              <a:rPr lang="pl-PL" sz="3200" dirty="0">
                <a:latin typeface="+mj-lt"/>
              </a:rPr>
              <a:t>Zidentyfikuj ograniczające przekonanie lub wzorzec myślowy, który chcesz uwolnić.   </a:t>
            </a:r>
          </a:p>
          <a:p>
            <a:pPr marL="457200" indent="-457200">
              <a:lnSpc>
                <a:spcPct val="150000"/>
              </a:lnSpc>
              <a:buFont typeface="Arial" panose="020B0604020202020204" pitchFamily="34" charset="0"/>
              <a:buChar char="•"/>
            </a:pPr>
            <a:r>
              <a:rPr lang="pl-PL" sz="3200" dirty="0">
                <a:latin typeface="+mj-lt"/>
              </a:rPr>
              <a:t>Zapisz afirmację, która zaprzecza temu przekonaniu lub myśli.    </a:t>
            </a:r>
          </a:p>
          <a:p>
            <a:pPr>
              <a:lnSpc>
                <a:spcPct val="150000"/>
              </a:lnSpc>
            </a:pPr>
            <a:r>
              <a:rPr lang="pl-PL" sz="3200" dirty="0">
                <a:latin typeface="+mj-lt"/>
              </a:rPr>
              <a:t>Na przykład, jeśli masz przekonanie typu „Nie jestem wystarczająco dobry”, utwórz afirmację w rodzaju „Jestem godzien i zdolny”.    </a:t>
            </a:r>
          </a:p>
          <a:p>
            <a:pPr marL="457200" indent="-457200">
              <a:lnSpc>
                <a:spcPct val="150000"/>
              </a:lnSpc>
              <a:buFont typeface="Arial" panose="020B0604020202020204" pitchFamily="34" charset="0"/>
              <a:buChar char="•"/>
            </a:pPr>
            <a:r>
              <a:rPr lang="pl-PL" sz="3200" dirty="0">
                <a:latin typeface="+mj-lt"/>
              </a:rPr>
              <a:t> Usiądź w cichym miejscu, zamknij oczy i powtórz ograniczające przekonanie, po którym następuje afirmacja.    </a:t>
            </a:r>
          </a:p>
          <a:p>
            <a:pPr marL="457200" indent="-457200">
              <a:lnSpc>
                <a:spcPct val="150000"/>
              </a:lnSpc>
              <a:buFont typeface="Arial" panose="020B0604020202020204" pitchFamily="34" charset="0"/>
              <a:buChar char="•"/>
            </a:pPr>
            <a:r>
              <a:rPr lang="pl-PL" sz="3200" dirty="0">
                <a:latin typeface="+mj-lt"/>
              </a:rPr>
              <a:t> Po kilku powtórzeniach skup się na samej afirmacji, pozwalając jej zakorzenić się i zastąpić stare przekonanie.</a:t>
            </a:r>
          </a:p>
        </p:txBody>
      </p:sp>
    </p:spTree>
    <p:extLst>
      <p:ext uri="{BB962C8B-B14F-4D97-AF65-F5344CB8AC3E}">
        <p14:creationId xmlns:p14="http://schemas.microsoft.com/office/powerpoint/2010/main" val="4141776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89;p1" descr="Logo, icon, company name&#10;&#10;Description automatically generated">
            <a:extLst>
              <a:ext uri="{FF2B5EF4-FFF2-40B4-BE49-F238E27FC236}">
                <a16:creationId xmlns:a16="http://schemas.microsoft.com/office/drawing/2014/main" id="{DCB04896-9487-08E5-3A21-08688231CD72}"/>
              </a:ext>
            </a:extLst>
          </p:cNvPr>
          <p:cNvPicPr preferRelativeResize="0"/>
          <p:nvPr/>
        </p:nvPicPr>
        <p:blipFill rotWithShape="1">
          <a:blip r:embed="rId2"/>
          <a:stretch/>
        </p:blipFill>
        <p:spPr>
          <a:xfrm>
            <a:off x="15163800" y="419100"/>
            <a:ext cx="2577085" cy="2895600"/>
          </a:xfrm>
          <a:prstGeom prst="rect">
            <a:avLst/>
          </a:prstGeom>
          <a:noFill/>
        </p:spPr>
      </p:pic>
      <p:sp>
        <p:nvSpPr>
          <p:cNvPr id="22"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505956" y="7938849"/>
            <a:ext cx="2331720" cy="27432"/>
          </a:xfrm>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 name="connsiteX0" fmla="*/ 0 w 2331720"/>
              <a:gd name="connsiteY0" fmla="*/ 0 h 27432"/>
              <a:gd name="connsiteX1" fmla="*/ 559613 w 2331720"/>
              <a:gd name="connsiteY1" fmla="*/ 0 h 27432"/>
              <a:gd name="connsiteX2" fmla="*/ 1072591 w 2331720"/>
              <a:gd name="connsiteY2" fmla="*/ 0 h 27432"/>
              <a:gd name="connsiteX3" fmla="*/ 1702156 w 2331720"/>
              <a:gd name="connsiteY3" fmla="*/ 0 h 27432"/>
              <a:gd name="connsiteX4" fmla="*/ 2331720 w 2331720"/>
              <a:gd name="connsiteY4" fmla="*/ 0 h 27432"/>
              <a:gd name="connsiteX5" fmla="*/ 2331720 w 2331720"/>
              <a:gd name="connsiteY5" fmla="*/ 27432 h 27432"/>
              <a:gd name="connsiteX6" fmla="*/ 1795424 w 2331720"/>
              <a:gd name="connsiteY6" fmla="*/ 27432 h 27432"/>
              <a:gd name="connsiteX7" fmla="*/ 1259129 w 2331720"/>
              <a:gd name="connsiteY7" fmla="*/ 27432 h 27432"/>
              <a:gd name="connsiteX8" fmla="*/ 629564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204229" y="2524"/>
                  <a:pt x="390849" y="4191"/>
                  <a:pt x="559613" y="0"/>
                </a:cubicBezTo>
                <a:cubicBezTo>
                  <a:pt x="763804" y="-26093"/>
                  <a:pt x="914900" y="-32888"/>
                  <a:pt x="1142543" y="0"/>
                </a:cubicBezTo>
                <a:cubicBezTo>
                  <a:pt x="1358024" y="12106"/>
                  <a:pt x="1483304" y="11161"/>
                  <a:pt x="1725473" y="0"/>
                </a:cubicBezTo>
                <a:cubicBezTo>
                  <a:pt x="1928919" y="-18629"/>
                  <a:pt x="2081056" y="-42212"/>
                  <a:pt x="2331720" y="0"/>
                </a:cubicBezTo>
                <a:cubicBezTo>
                  <a:pt x="2332039" y="10922"/>
                  <a:pt x="2331020" y="14917"/>
                  <a:pt x="2331720" y="27432"/>
                </a:cubicBezTo>
                <a:cubicBezTo>
                  <a:pt x="2104716" y="53790"/>
                  <a:pt x="2045105" y="37124"/>
                  <a:pt x="1748790" y="27432"/>
                </a:cubicBezTo>
                <a:cubicBezTo>
                  <a:pt x="1458136" y="26678"/>
                  <a:pt x="1440477" y="14844"/>
                  <a:pt x="1212494" y="27432"/>
                </a:cubicBezTo>
                <a:cubicBezTo>
                  <a:pt x="987974" y="38903"/>
                  <a:pt x="926677" y="34552"/>
                  <a:pt x="676199" y="27432"/>
                </a:cubicBezTo>
                <a:cubicBezTo>
                  <a:pt x="434352" y="57919"/>
                  <a:pt x="175213" y="8793"/>
                  <a:pt x="0" y="27432"/>
                </a:cubicBezTo>
                <a:cubicBezTo>
                  <a:pt x="-1043" y="16813"/>
                  <a:pt x="-1164" y="9446"/>
                  <a:pt x="0" y="0"/>
                </a:cubicBezTo>
                <a:close/>
              </a:path>
              <a:path w="2331720" h="27432" stroke="0" extrusionOk="0">
                <a:moveTo>
                  <a:pt x="0" y="0"/>
                </a:moveTo>
                <a:cubicBezTo>
                  <a:pt x="148378" y="15114"/>
                  <a:pt x="373603" y="38955"/>
                  <a:pt x="559613" y="0"/>
                </a:cubicBezTo>
                <a:cubicBezTo>
                  <a:pt x="725245" y="11733"/>
                  <a:pt x="822898" y="9582"/>
                  <a:pt x="1072591" y="0"/>
                </a:cubicBezTo>
                <a:cubicBezTo>
                  <a:pt x="1333346" y="-13333"/>
                  <a:pt x="1495503" y="-15663"/>
                  <a:pt x="1702156" y="0"/>
                </a:cubicBezTo>
                <a:cubicBezTo>
                  <a:pt x="1943131" y="22407"/>
                  <a:pt x="2060202" y="26898"/>
                  <a:pt x="2331720" y="0"/>
                </a:cubicBezTo>
                <a:cubicBezTo>
                  <a:pt x="2332532" y="6882"/>
                  <a:pt x="2332005" y="12467"/>
                  <a:pt x="2331720" y="27432"/>
                </a:cubicBezTo>
                <a:cubicBezTo>
                  <a:pt x="2106985" y="7321"/>
                  <a:pt x="2005238" y="31909"/>
                  <a:pt x="1795424" y="27432"/>
                </a:cubicBezTo>
                <a:cubicBezTo>
                  <a:pt x="1569252" y="3539"/>
                  <a:pt x="1436104" y="268"/>
                  <a:pt x="1259129" y="27432"/>
                </a:cubicBezTo>
                <a:cubicBezTo>
                  <a:pt x="1072822" y="50708"/>
                  <a:pt x="917430" y="37809"/>
                  <a:pt x="629564" y="27432"/>
                </a:cubicBezTo>
                <a:cubicBezTo>
                  <a:pt x="374512" y="24464"/>
                  <a:pt x="191107" y="63968"/>
                  <a:pt x="0" y="27432"/>
                </a:cubicBezTo>
                <a:cubicBezTo>
                  <a:pt x="-517" y="19387"/>
                  <a:pt x="1123" y="8266"/>
                  <a:pt x="0" y="0"/>
                </a:cubicBezTo>
                <a:close/>
              </a:path>
              <a:path w="2331720" h="27432" fill="none" stroke="0" extrusionOk="0">
                <a:moveTo>
                  <a:pt x="0" y="0"/>
                </a:moveTo>
                <a:cubicBezTo>
                  <a:pt x="173709" y="-26380"/>
                  <a:pt x="381133" y="893"/>
                  <a:pt x="559613" y="0"/>
                </a:cubicBezTo>
                <a:cubicBezTo>
                  <a:pt x="769504" y="8870"/>
                  <a:pt x="888177" y="-8595"/>
                  <a:pt x="1142543" y="0"/>
                </a:cubicBezTo>
                <a:cubicBezTo>
                  <a:pt x="1368926" y="15416"/>
                  <a:pt x="1488369" y="30575"/>
                  <a:pt x="1725473" y="0"/>
                </a:cubicBezTo>
                <a:cubicBezTo>
                  <a:pt x="1951838" y="-20897"/>
                  <a:pt x="2101860" y="-17225"/>
                  <a:pt x="2331720" y="0"/>
                </a:cubicBezTo>
                <a:cubicBezTo>
                  <a:pt x="2332838" y="11242"/>
                  <a:pt x="2331577" y="14174"/>
                  <a:pt x="2331720" y="27432"/>
                </a:cubicBezTo>
                <a:cubicBezTo>
                  <a:pt x="2098230" y="51193"/>
                  <a:pt x="2035263" y="36528"/>
                  <a:pt x="1748790" y="27432"/>
                </a:cubicBezTo>
                <a:cubicBezTo>
                  <a:pt x="1458125" y="20145"/>
                  <a:pt x="1433579" y="20922"/>
                  <a:pt x="1212494" y="27432"/>
                </a:cubicBezTo>
                <a:cubicBezTo>
                  <a:pt x="995558" y="41126"/>
                  <a:pt x="943545" y="35643"/>
                  <a:pt x="676199" y="27432"/>
                </a:cubicBezTo>
                <a:cubicBezTo>
                  <a:pt x="395666" y="17621"/>
                  <a:pt x="202690" y="15165"/>
                  <a:pt x="0" y="27432"/>
                </a:cubicBezTo>
                <a:cubicBezTo>
                  <a:pt x="-565" y="18262"/>
                  <a:pt x="-307" y="1144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193316" y="-14286"/>
                          <a:pt x="386509" y="-1125"/>
                          <a:pt x="559613" y="0"/>
                        </a:cubicBezTo>
                        <a:cubicBezTo>
                          <a:pt x="732717" y="1125"/>
                          <a:pt x="909882" y="-9285"/>
                          <a:pt x="1142543" y="0"/>
                        </a:cubicBezTo>
                        <a:cubicBezTo>
                          <a:pt x="1375204" y="9285"/>
                          <a:pt x="1490929" y="16422"/>
                          <a:pt x="1725473" y="0"/>
                        </a:cubicBezTo>
                        <a:cubicBezTo>
                          <a:pt x="1960017" y="-16422"/>
                          <a:pt x="2090698" y="-22558"/>
                          <a:pt x="2331720" y="0"/>
                        </a:cubicBezTo>
                        <a:cubicBezTo>
                          <a:pt x="2332023" y="11145"/>
                          <a:pt x="2331293" y="14758"/>
                          <a:pt x="2331720" y="27432"/>
                        </a:cubicBezTo>
                        <a:cubicBezTo>
                          <a:pt x="2105542" y="52313"/>
                          <a:pt x="2039251" y="32774"/>
                          <a:pt x="1748790" y="27432"/>
                        </a:cubicBezTo>
                        <a:cubicBezTo>
                          <a:pt x="1458329" y="22091"/>
                          <a:pt x="1436072" y="17457"/>
                          <a:pt x="1212494" y="27432"/>
                        </a:cubicBezTo>
                        <a:cubicBezTo>
                          <a:pt x="988916" y="37407"/>
                          <a:pt x="936768" y="34014"/>
                          <a:pt x="676199" y="27432"/>
                        </a:cubicBezTo>
                        <a:cubicBezTo>
                          <a:pt x="415630" y="20850"/>
                          <a:pt x="187181" y="2482"/>
                          <a:pt x="0" y="27432"/>
                        </a:cubicBezTo>
                        <a:cubicBezTo>
                          <a:pt x="-1145" y="17399"/>
                          <a:pt x="-496" y="9484"/>
                          <a:pt x="0" y="0"/>
                        </a:cubicBezTo>
                        <a:close/>
                      </a:path>
                      <a:path w="2331720" h="27432" stroke="0" extrusionOk="0">
                        <a:moveTo>
                          <a:pt x="0" y="0"/>
                        </a:moveTo>
                        <a:cubicBezTo>
                          <a:pt x="139991" y="7893"/>
                          <a:pt x="383267" y="9775"/>
                          <a:pt x="559613" y="0"/>
                        </a:cubicBezTo>
                        <a:cubicBezTo>
                          <a:pt x="735959" y="-9775"/>
                          <a:pt x="830019" y="19030"/>
                          <a:pt x="1072591" y="0"/>
                        </a:cubicBezTo>
                        <a:cubicBezTo>
                          <a:pt x="1315163" y="-19030"/>
                          <a:pt x="1496242" y="-320"/>
                          <a:pt x="1702156" y="0"/>
                        </a:cubicBezTo>
                        <a:cubicBezTo>
                          <a:pt x="1908071" y="320"/>
                          <a:pt x="2097549" y="18703"/>
                          <a:pt x="2331720" y="0"/>
                        </a:cubicBezTo>
                        <a:cubicBezTo>
                          <a:pt x="2332591" y="6699"/>
                          <a:pt x="2332407" y="13731"/>
                          <a:pt x="2331720" y="27432"/>
                        </a:cubicBezTo>
                        <a:cubicBezTo>
                          <a:pt x="2093003" y="17823"/>
                          <a:pt x="1999036" y="42677"/>
                          <a:pt x="1795424" y="27432"/>
                        </a:cubicBezTo>
                        <a:cubicBezTo>
                          <a:pt x="1591812" y="12187"/>
                          <a:pt x="1414520" y="21492"/>
                          <a:pt x="1259129" y="27432"/>
                        </a:cubicBezTo>
                        <a:cubicBezTo>
                          <a:pt x="1103738" y="33372"/>
                          <a:pt x="912643" y="24838"/>
                          <a:pt x="629564" y="27432"/>
                        </a:cubicBezTo>
                        <a:cubicBezTo>
                          <a:pt x="346485" y="30026"/>
                          <a:pt x="198767" y="35305"/>
                          <a:pt x="0" y="27432"/>
                        </a:cubicBezTo>
                        <a:cubicBezTo>
                          <a:pt x="-806" y="19304"/>
                          <a:pt x="1360" y="903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a16="http://schemas.microsoft.com/office/drawing/2014/main" id="{115DBE66-7410-9D25-AE75-8F66B5401484}"/>
              </a:ext>
            </a:extLst>
          </p:cNvPr>
          <p:cNvSpPr txBox="1"/>
          <p:nvPr/>
        </p:nvSpPr>
        <p:spPr>
          <a:xfrm>
            <a:off x="2209800" y="2008358"/>
            <a:ext cx="12192000" cy="2062103"/>
          </a:xfrm>
          <a:prstGeom prst="rect">
            <a:avLst/>
          </a:prstGeom>
          <a:noFill/>
        </p:spPr>
        <p:txBody>
          <a:bodyPr wrap="square">
            <a:spAutoFit/>
          </a:bodyPr>
          <a:lstStyle/>
          <a:p>
            <a:r>
              <a:rPr lang="pl-PL" sz="3200" b="0" i="0" dirty="0">
                <a:solidFill>
                  <a:srgbClr val="111111"/>
                </a:solidFill>
                <a:effectLst/>
                <a:latin typeface="+mj-lt"/>
              </a:rPr>
              <a:t>4. Profesjonalnie zarządzaj swoimi emocjami. Utrzymuj spokój i kontrolę nad głosem. Nie podnoś tonu ani nie używaj ironii. Używaj techniki odzwierciedlenia, czyli zidentyfikuj i nazwij emocje klienta. </a:t>
            </a:r>
            <a:r>
              <a:rPr lang="pl-PL" sz="3200" dirty="0">
                <a:latin typeface="+mj-lt"/>
              </a:rPr>
              <a:t>Na przykład: „Widzę, że jest Pan zdenerwowany”.</a:t>
            </a:r>
          </a:p>
        </p:txBody>
      </p:sp>
      <p:sp>
        <p:nvSpPr>
          <p:cNvPr id="7" name="pole tekstowe 6">
            <a:extLst>
              <a:ext uri="{FF2B5EF4-FFF2-40B4-BE49-F238E27FC236}">
                <a16:creationId xmlns:a16="http://schemas.microsoft.com/office/drawing/2014/main" id="{935FF8A1-697D-EE74-0B10-DBEA86C29C50}"/>
              </a:ext>
            </a:extLst>
          </p:cNvPr>
          <p:cNvSpPr txBox="1"/>
          <p:nvPr/>
        </p:nvSpPr>
        <p:spPr>
          <a:xfrm>
            <a:off x="2209800" y="4685522"/>
            <a:ext cx="11506200" cy="2554545"/>
          </a:xfrm>
          <a:prstGeom prst="rect">
            <a:avLst/>
          </a:prstGeom>
          <a:noFill/>
        </p:spPr>
        <p:txBody>
          <a:bodyPr wrap="square">
            <a:spAutoFit/>
          </a:bodyPr>
          <a:lstStyle/>
          <a:p>
            <a:r>
              <a:rPr lang="pl-PL" sz="3200" b="0" i="0" dirty="0">
                <a:solidFill>
                  <a:srgbClr val="111111"/>
                </a:solidFill>
                <a:effectLst/>
                <a:latin typeface="+mj-lt"/>
              </a:rPr>
              <a:t>5. Przyjmij postawę asertywną. Nie zgadzaj się ze wszystkim, co mówi klient, ale nie sprzeczaj się z nim również. Wyrażaj swoje zdanie w sposób pewny i szanujący. </a:t>
            </a:r>
            <a:r>
              <a:rPr lang="pl-PL" sz="3200" dirty="0">
                <a:latin typeface="+mj-lt"/>
              </a:rPr>
              <a:t>Posługuj się dobrymi argumentami, które będą czymś poparte, na przykład kodeksem mediatora.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0"/>
            <a:ext cx="18287997" cy="2363932"/>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2193285" y="0"/>
            <a:ext cx="6094715" cy="2364618"/>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61666" y="-7961667"/>
            <a:ext cx="2364669" cy="18288003"/>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0" name="TextBox 2">
            <a:extLst>
              <a:ext uri="{FF2B5EF4-FFF2-40B4-BE49-F238E27FC236}">
                <a16:creationId xmlns:a16="http://schemas.microsoft.com/office/drawing/2014/main" id="{2B47E9E0-1B53-571D-8D8A-F90B1B922189}"/>
              </a:ext>
            </a:extLst>
          </p:cNvPr>
          <p:cNvGraphicFramePr/>
          <p:nvPr>
            <p:extLst>
              <p:ext uri="{D42A27DB-BD31-4B8C-83A1-F6EECF244321}">
                <p14:modId xmlns:p14="http://schemas.microsoft.com/office/powerpoint/2010/main" val="3199101019"/>
              </p:ext>
            </p:extLst>
          </p:nvPr>
        </p:nvGraphicFramePr>
        <p:xfrm>
          <a:off x="966084" y="3168868"/>
          <a:ext cx="16391743" cy="6289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Google Shape;89;p1" descr="Logo, icon, company name&#10;&#10;Description automatically generated">
            <a:extLst>
              <a:ext uri="{FF2B5EF4-FFF2-40B4-BE49-F238E27FC236}">
                <a16:creationId xmlns:a16="http://schemas.microsoft.com/office/drawing/2014/main" id="{EBDAC932-DA15-7B03-D0ED-E4F82A7B8AD5}"/>
              </a:ext>
            </a:extLst>
          </p:cNvPr>
          <p:cNvPicPr preferRelativeResize="0"/>
          <p:nvPr/>
        </p:nvPicPr>
        <p:blipFill rotWithShape="1">
          <a:blip r:embed="rId7">
            <a:alphaModFix/>
          </a:blip>
          <a:srcRect/>
          <a:stretch/>
        </p:blipFill>
        <p:spPr>
          <a:xfrm>
            <a:off x="15594766" y="320503"/>
            <a:ext cx="1811877" cy="1722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72907-26C4-5DD4-EF95-C3F30D2B6F2E}"/>
              </a:ext>
            </a:extLst>
          </p:cNvPr>
          <p:cNvSpPr>
            <a:spLocks noGrp="1"/>
          </p:cNvSpPr>
          <p:nvPr>
            <p:ph type="title"/>
          </p:nvPr>
        </p:nvSpPr>
        <p:spPr>
          <a:xfrm>
            <a:off x="152399" y="1571855"/>
            <a:ext cx="3467955" cy="8257032"/>
          </a:xfrm>
        </p:spPr>
        <p:txBody>
          <a:bodyPr>
            <a:normAutofit/>
          </a:bodyPr>
          <a:lstStyle/>
          <a:p>
            <a:pPr algn="ctr"/>
            <a:r>
              <a:rPr lang="pl-PL" sz="3200" b="1" dirty="0">
                <a:latin typeface="+mn-lt"/>
              </a:rPr>
              <a:t>MEDIACJA</a:t>
            </a:r>
            <a:br>
              <a:rPr lang="en-GB" sz="3200" b="1" dirty="0">
                <a:latin typeface="+mn-lt"/>
              </a:rPr>
            </a:br>
            <a:r>
              <a:rPr lang="en-GB" sz="3200" b="1" dirty="0">
                <a:latin typeface="+mn-lt"/>
              </a:rPr>
              <a:t>HUMANISTYCZNA</a:t>
            </a:r>
            <a:br>
              <a:rPr lang="en-GB" sz="3200" dirty="0"/>
            </a:br>
            <a:endParaRPr lang="en-GB" sz="3200" dirty="0"/>
          </a:p>
        </p:txBody>
      </p:sp>
      <p:sp>
        <p:nvSpPr>
          <p:cNvPr id="4" name="Rectangle 3">
            <a:extLst>
              <a:ext uri="{FF2B5EF4-FFF2-40B4-BE49-F238E27FC236}">
                <a16:creationId xmlns:a16="http://schemas.microsoft.com/office/drawing/2014/main" id="{789E2412-23C9-6E1E-2145-CAB5438CF384}"/>
              </a:ext>
            </a:extLst>
          </p:cNvPr>
          <p:cNvSpPr/>
          <p:nvPr/>
        </p:nvSpPr>
        <p:spPr>
          <a:xfrm>
            <a:off x="3620354" y="0"/>
            <a:ext cx="4184093"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graphicFrame>
        <p:nvGraphicFramePr>
          <p:cNvPr id="5" name="Content Placeholder 2">
            <a:extLst>
              <a:ext uri="{FF2B5EF4-FFF2-40B4-BE49-F238E27FC236}">
                <a16:creationId xmlns:a16="http://schemas.microsoft.com/office/drawing/2014/main" id="{F9F79C39-F13E-FCE2-DA97-510B0BFCF1D8}"/>
              </a:ext>
            </a:extLst>
          </p:cNvPr>
          <p:cNvGraphicFramePr>
            <a:graphicFrameLocks noGrp="1"/>
          </p:cNvGraphicFramePr>
          <p:nvPr>
            <p:ph idx="1"/>
          </p:nvPr>
        </p:nvGraphicFramePr>
        <p:xfrm>
          <a:off x="4079174" y="458114"/>
          <a:ext cx="13518870" cy="9624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451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587065" y="278405"/>
            <a:ext cx="17111231" cy="1988345"/>
          </a:xfrm>
        </p:spPr>
        <p:txBody>
          <a:bodyPr>
            <a:normAutofit/>
          </a:bodyPr>
          <a:lstStyle/>
          <a:p>
            <a:pPr algn="ctr"/>
            <a:r>
              <a:rPr lang="pl-PL" sz="6000" b="1" dirty="0">
                <a:effectLst/>
                <a:latin typeface="ProximaNova"/>
              </a:rPr>
              <a:t> KOMEDIACJA </a:t>
            </a:r>
            <a:br>
              <a:rPr lang="en-GB" sz="6300" dirty="0"/>
            </a:br>
            <a:endParaRPr lang="en-GB" sz="6300" dirty="0"/>
          </a:p>
        </p:txBody>
      </p:sp>
      <p:sp>
        <p:nvSpPr>
          <p:cNvPr id="4" name="Rectangle 3">
            <a:extLst>
              <a:ext uri="{FF2B5EF4-FFF2-40B4-BE49-F238E27FC236}">
                <a16:creationId xmlns:a16="http://schemas.microsoft.com/office/drawing/2014/main" id="{CBCFDF90-C4E0-6F58-E2B7-56C123372A2E}"/>
              </a:ext>
            </a:extLst>
          </p:cNvPr>
          <p:cNvSpPr/>
          <p:nvPr/>
        </p:nvSpPr>
        <p:spPr>
          <a:xfrm>
            <a:off x="0" y="1567544"/>
            <a:ext cx="18288000" cy="1398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graphicFrame>
        <p:nvGraphicFramePr>
          <p:cNvPr id="13" name="Content Placeholder 5">
            <a:extLst>
              <a:ext uri="{FF2B5EF4-FFF2-40B4-BE49-F238E27FC236}">
                <a16:creationId xmlns:a16="http://schemas.microsoft.com/office/drawing/2014/main" id="{128A51CD-6082-DE49-5138-4B7E7A78CCA6}"/>
              </a:ext>
            </a:extLst>
          </p:cNvPr>
          <p:cNvGraphicFramePr>
            <a:graphicFrameLocks noGrp="1"/>
          </p:cNvGraphicFramePr>
          <p:nvPr>
            <p:ph idx="1"/>
            <p:extLst>
              <p:ext uri="{D42A27DB-BD31-4B8C-83A1-F6EECF244321}">
                <p14:modId xmlns:p14="http://schemas.microsoft.com/office/powerpoint/2010/main" val="1466885261"/>
              </p:ext>
            </p:extLst>
          </p:nvPr>
        </p:nvGraphicFramePr>
        <p:xfrm>
          <a:off x="587063" y="1567544"/>
          <a:ext cx="17475305" cy="8719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5872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756CB-95C2-0A06-7E08-0B66AFCDF584}"/>
              </a:ext>
            </a:extLst>
          </p:cNvPr>
          <p:cNvSpPr>
            <a:spLocks noGrp="1"/>
          </p:cNvSpPr>
          <p:nvPr>
            <p:ph type="title"/>
          </p:nvPr>
        </p:nvSpPr>
        <p:spPr>
          <a:xfrm>
            <a:off x="124691" y="1375913"/>
            <a:ext cx="5056909" cy="8257032"/>
          </a:xfrm>
        </p:spPr>
        <p:txBody>
          <a:bodyPr>
            <a:normAutofit/>
          </a:bodyPr>
          <a:lstStyle/>
          <a:p>
            <a:r>
              <a:rPr lang="pl-PL" b="1" dirty="0">
                <a:effectLst/>
                <a:latin typeface="ProximaNova"/>
              </a:rPr>
              <a:t>MEDIACJA</a:t>
            </a:r>
            <a:r>
              <a:rPr lang="pl-PL" b="1" dirty="0">
                <a:solidFill>
                  <a:schemeClr val="bg1"/>
                </a:solidFill>
                <a:effectLst/>
                <a:latin typeface="ProximaNova"/>
              </a:rPr>
              <a:t> </a:t>
            </a:r>
            <a:r>
              <a:rPr lang="pl-PL" sz="4800" b="1" dirty="0">
                <a:latin typeface="ProximaNova"/>
              </a:rPr>
              <a:t>EWALUATYWNA</a:t>
            </a:r>
            <a:endParaRPr lang="en-GB" sz="4800" dirty="0"/>
          </a:p>
        </p:txBody>
      </p:sp>
      <p:sp>
        <p:nvSpPr>
          <p:cNvPr id="4" name="Rectangle 3">
            <a:extLst>
              <a:ext uri="{FF2B5EF4-FFF2-40B4-BE49-F238E27FC236}">
                <a16:creationId xmlns:a16="http://schemas.microsoft.com/office/drawing/2014/main" id="{1D786E02-4AF8-96CB-9DA0-A8F8BDAF9290}"/>
              </a:ext>
            </a:extLst>
          </p:cNvPr>
          <p:cNvSpPr/>
          <p:nvPr/>
        </p:nvSpPr>
        <p:spPr>
          <a:xfrm>
            <a:off x="4648200" y="-1"/>
            <a:ext cx="3079688" cy="10287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solidFill>
                <a:schemeClr val="tx1"/>
              </a:solidFill>
            </a:endParaRPr>
          </a:p>
        </p:txBody>
      </p:sp>
      <p:graphicFrame>
        <p:nvGraphicFramePr>
          <p:cNvPr id="12" name="Content Placeholder 2">
            <a:extLst>
              <a:ext uri="{FF2B5EF4-FFF2-40B4-BE49-F238E27FC236}">
                <a16:creationId xmlns:a16="http://schemas.microsoft.com/office/drawing/2014/main" id="{CBE6F996-972C-BB21-D875-0E66F48EB23E}"/>
              </a:ext>
            </a:extLst>
          </p:cNvPr>
          <p:cNvGraphicFramePr>
            <a:graphicFrameLocks noGrp="1"/>
          </p:cNvGraphicFramePr>
          <p:nvPr>
            <p:ph idx="1"/>
          </p:nvPr>
        </p:nvGraphicFramePr>
        <p:xfrm>
          <a:off x="5290460" y="333992"/>
          <a:ext cx="12556968" cy="9619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ole tekstowe 4">
            <a:extLst>
              <a:ext uri="{FF2B5EF4-FFF2-40B4-BE49-F238E27FC236}">
                <a16:creationId xmlns:a16="http://schemas.microsoft.com/office/drawing/2014/main" id="{7D1ED889-7E78-4A1B-44C7-EC6622B01D00}"/>
              </a:ext>
            </a:extLst>
          </p:cNvPr>
          <p:cNvSpPr txBox="1"/>
          <p:nvPr/>
        </p:nvSpPr>
        <p:spPr>
          <a:xfrm>
            <a:off x="4572000" y="4962521"/>
            <a:ext cx="9144000" cy="369332"/>
          </a:xfrm>
          <a:prstGeom prst="rect">
            <a:avLst/>
          </a:prstGeom>
          <a:noFill/>
        </p:spPr>
        <p:txBody>
          <a:bodyPr wrap="square">
            <a:spAutoFit/>
          </a:bodyPr>
          <a:lstStyle/>
          <a:p>
            <a:r>
              <a:rPr lang="pl-PL" b="1" dirty="0">
                <a:solidFill>
                  <a:schemeClr val="bg1"/>
                </a:solidFill>
                <a:effectLst/>
                <a:latin typeface="ProximaNova"/>
              </a:rPr>
              <a:t>MEDIACJA </a:t>
            </a:r>
            <a:r>
              <a:rPr lang="pl-PL" sz="1800" b="1" dirty="0">
                <a:solidFill>
                  <a:schemeClr val="bg1"/>
                </a:solidFill>
                <a:effectLst/>
                <a:latin typeface="ProximaNova"/>
              </a:rPr>
              <a:t>EWALUATYWNA</a:t>
            </a:r>
            <a:endParaRPr lang="pl-PL" dirty="0"/>
          </a:p>
        </p:txBody>
      </p:sp>
    </p:spTree>
    <p:extLst>
      <p:ext uri="{BB962C8B-B14F-4D97-AF65-F5344CB8AC3E}">
        <p14:creationId xmlns:p14="http://schemas.microsoft.com/office/powerpoint/2010/main" val="6445551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587068" y="249445"/>
            <a:ext cx="17111231" cy="1988345"/>
          </a:xfrm>
        </p:spPr>
        <p:txBody>
          <a:bodyPr>
            <a:normAutofit fontScale="90000"/>
          </a:bodyPr>
          <a:lstStyle/>
          <a:p>
            <a:pPr algn="ctr"/>
            <a:r>
              <a:rPr lang="pl-PL" sz="6300" b="1" dirty="0">
                <a:solidFill>
                  <a:schemeClr val="bg1"/>
                </a:solidFill>
                <a:latin typeface="+mn-lt"/>
              </a:rPr>
              <a:t>MEDIACJA FAYCLITATYWNA</a:t>
            </a:r>
            <a:br>
              <a:rPr lang="en-GB" sz="6300" dirty="0">
                <a:solidFill>
                  <a:schemeClr val="bg1"/>
                </a:solidFill>
              </a:rPr>
            </a:br>
            <a:endParaRPr lang="en-GB" sz="6300" dirty="0">
              <a:solidFill>
                <a:schemeClr val="bg1"/>
              </a:solidFill>
            </a:endParaRPr>
          </a:p>
        </p:txBody>
      </p:sp>
      <p:graphicFrame>
        <p:nvGraphicFramePr>
          <p:cNvPr id="5" name="Content Placeholder 2">
            <a:extLst>
              <a:ext uri="{FF2B5EF4-FFF2-40B4-BE49-F238E27FC236}">
                <a16:creationId xmlns:a16="http://schemas.microsoft.com/office/drawing/2014/main" id="{CF29F716-85A3-EE52-F8FF-716F8E25DB2F}"/>
              </a:ext>
            </a:extLst>
          </p:cNvPr>
          <p:cNvGraphicFramePr>
            <a:graphicFrameLocks noGrp="1"/>
          </p:cNvGraphicFramePr>
          <p:nvPr>
            <p:ph idx="1"/>
          </p:nvPr>
        </p:nvGraphicFramePr>
        <p:xfrm>
          <a:off x="658699" y="2237789"/>
          <a:ext cx="16967966" cy="74702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pole tekstowe 5">
            <a:extLst>
              <a:ext uri="{FF2B5EF4-FFF2-40B4-BE49-F238E27FC236}">
                <a16:creationId xmlns:a16="http://schemas.microsoft.com/office/drawing/2014/main" id="{B955C27D-A28C-0CD4-9D07-D2785F126D69}"/>
              </a:ext>
            </a:extLst>
          </p:cNvPr>
          <p:cNvSpPr txBox="1"/>
          <p:nvPr/>
        </p:nvSpPr>
        <p:spPr>
          <a:xfrm>
            <a:off x="2057400" y="848475"/>
            <a:ext cx="9144000" cy="630942"/>
          </a:xfrm>
          <a:prstGeom prst="rect">
            <a:avLst/>
          </a:prstGeom>
          <a:noFill/>
        </p:spPr>
        <p:txBody>
          <a:bodyPr wrap="square">
            <a:spAutoFit/>
          </a:bodyPr>
          <a:lstStyle/>
          <a:p>
            <a:r>
              <a:rPr lang="pl-PL" sz="3500" b="1" dirty="0">
                <a:effectLst/>
                <a:latin typeface="+mn-lt"/>
              </a:rPr>
              <a:t>MEDIACJA FAYCLITATYWNA</a:t>
            </a:r>
            <a:endParaRPr lang="pl-PL" sz="3500" dirty="0"/>
          </a:p>
        </p:txBody>
      </p:sp>
    </p:spTree>
    <p:extLst>
      <p:ext uri="{BB962C8B-B14F-4D97-AF65-F5344CB8AC3E}">
        <p14:creationId xmlns:p14="http://schemas.microsoft.com/office/powerpoint/2010/main" val="1099157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587063" y="342899"/>
            <a:ext cx="17111231" cy="1629859"/>
          </a:xfrm>
        </p:spPr>
        <p:txBody>
          <a:bodyPr>
            <a:normAutofit/>
          </a:bodyPr>
          <a:lstStyle/>
          <a:p>
            <a:pPr algn="ctr"/>
            <a:r>
              <a:rPr lang="pl-PL" sz="6000" b="1" dirty="0">
                <a:effectLst/>
                <a:latin typeface="ProximaNova"/>
              </a:rPr>
              <a:t>WAHADŁOWA ME</a:t>
            </a:r>
            <a:r>
              <a:rPr lang="pl-PL" sz="6000" b="1" dirty="0">
                <a:latin typeface="ProximaNova"/>
              </a:rPr>
              <a:t>DIACJA</a:t>
            </a:r>
            <a:r>
              <a:rPr lang="pl-PL" sz="6000" b="1" dirty="0">
                <a:solidFill>
                  <a:schemeClr val="bg1"/>
                </a:solidFill>
                <a:latin typeface="ProximaNova"/>
              </a:rPr>
              <a:t> WAHADŁOWA</a:t>
            </a:r>
            <a:endParaRPr lang="en-GB" sz="63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567544"/>
            <a:ext cx="18288000" cy="1398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graphicFrame>
        <p:nvGraphicFramePr>
          <p:cNvPr id="11" name="Content Placeholder 4">
            <a:extLst>
              <a:ext uri="{FF2B5EF4-FFF2-40B4-BE49-F238E27FC236}">
                <a16:creationId xmlns:a16="http://schemas.microsoft.com/office/drawing/2014/main" id="{DACABA49-339C-6574-F32B-446D129B7A6E}"/>
              </a:ext>
            </a:extLst>
          </p:cNvPr>
          <p:cNvGraphicFramePr>
            <a:graphicFrameLocks noGrp="1"/>
          </p:cNvGraphicFramePr>
          <p:nvPr>
            <p:ph idx="1"/>
            <p:extLst>
              <p:ext uri="{D42A27DB-BD31-4B8C-83A1-F6EECF244321}">
                <p14:modId xmlns:p14="http://schemas.microsoft.com/office/powerpoint/2010/main" val="2755170189"/>
              </p:ext>
            </p:extLst>
          </p:nvPr>
        </p:nvGraphicFramePr>
        <p:xfrm>
          <a:off x="587063" y="1972759"/>
          <a:ext cx="17111231" cy="7842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30563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90;p1" descr="Chart&#10;&#10;Description automatically generated with low confidence">
            <a:extLst>
              <a:ext uri="{FF2B5EF4-FFF2-40B4-BE49-F238E27FC236}">
                <a16:creationId xmlns:a16="http://schemas.microsoft.com/office/drawing/2014/main" id="{98755D7E-B356-9C21-C91B-7A6A034F222E}"/>
              </a:ext>
            </a:extLst>
          </p:cNvPr>
          <p:cNvPicPr preferRelativeResize="0">
            <a:picLocks/>
          </p:cNvPicPr>
          <p:nvPr/>
        </p:nvPicPr>
        <p:blipFill rotWithShape="1">
          <a:blip r:embed="rId2"/>
          <a:srcRect l="31898" t="31543"/>
          <a:stretch/>
        </p:blipFill>
        <p:spPr>
          <a:xfrm>
            <a:off x="965200" y="4454923"/>
            <a:ext cx="7942074" cy="1377151"/>
          </a:xfrm>
          <a:prstGeom prst="rect">
            <a:avLst/>
          </a:prstGeom>
          <a:noFill/>
        </p:spPr>
      </p:pic>
      <p:cxnSp>
        <p:nvCxnSpPr>
          <p:cNvPr id="12" name="Straight Connector 11">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19937" y="1714500"/>
            <a:ext cx="0" cy="6858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3" name="Picture 21" descr="A close-up of a sign&#10;&#10;Description automatically generated">
            <a:extLst>
              <a:ext uri="{FF2B5EF4-FFF2-40B4-BE49-F238E27FC236}">
                <a16:creationId xmlns:a16="http://schemas.microsoft.com/office/drawing/2014/main" id="{35FD48DC-60F8-1790-EDDB-1C75D7243E0A}"/>
              </a:ext>
            </a:extLst>
          </p:cNvPr>
          <p:cNvPicPr>
            <a:picLocks noChangeAspect="1"/>
          </p:cNvPicPr>
          <p:nvPr/>
        </p:nvPicPr>
        <p:blipFill>
          <a:blip r:embed="rId3"/>
          <a:stretch>
            <a:fillRect/>
          </a:stretch>
        </p:blipFill>
        <p:spPr>
          <a:xfrm>
            <a:off x="9380725" y="4200377"/>
            <a:ext cx="7942073" cy="1886245"/>
          </a:xfrm>
          <a:prstGeom prst="rect">
            <a:avLst/>
          </a:prstGeom>
        </p:spPr>
      </p:pic>
    </p:spTree>
    <p:extLst>
      <p:ext uri="{BB962C8B-B14F-4D97-AF65-F5344CB8AC3E}">
        <p14:creationId xmlns:p14="http://schemas.microsoft.com/office/powerpoint/2010/main" val="2105204774"/>
      </p:ext>
    </p:extLst>
  </p:cSld>
  <p:clrMapOvr>
    <a:masterClrMapping/>
  </p:clrMapOvr>
</p:sld>
</file>

<file path=ppt/theme/theme1.xml><?xml version="1.0" encoding="utf-8"?>
<a:theme xmlns:a="http://schemas.openxmlformats.org/drawingml/2006/main" name="Office Them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4038</TotalTime>
  <Words>3063</Words>
  <Application>Microsoft Office PowerPoint</Application>
  <PresentationFormat>Niestandardowy</PresentationFormat>
  <Paragraphs>160</Paragraphs>
  <Slides>38</Slides>
  <Notes>2</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38</vt:i4>
      </vt:variant>
    </vt:vector>
  </HeadingPairs>
  <TitlesOfParts>
    <vt:vector size="46" baseType="lpstr">
      <vt:lpstr>Calibri</vt:lpstr>
      <vt:lpstr>Arial</vt:lpstr>
      <vt:lpstr>Söhne</vt:lpstr>
      <vt:lpstr>ProximaNova</vt:lpstr>
      <vt:lpstr>Alegreya</vt:lpstr>
      <vt:lpstr>Poppins</vt:lpstr>
      <vt:lpstr>Open Sans Bold</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MEDIACJA HUMANISTYCZNA </vt:lpstr>
      <vt:lpstr> KOMEDIACJA  </vt:lpstr>
      <vt:lpstr>MEDIACJA EWALUATYWNA</vt:lpstr>
      <vt:lpstr>MEDIACJA FAYCLITATYWNA </vt:lpstr>
      <vt:lpstr>WAHADŁOWA MEDIACJA WAHADŁOWA</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2_PPT2_MEDIACJA-WIELOKULTUROWA-PL.pptx</dc:title>
  <dc:creator>Renata Fijałkowska</dc:creator>
  <cp:lastModifiedBy>Renata Fijałkowska</cp:lastModifiedBy>
  <cp:revision>5</cp:revision>
  <dcterms:created xsi:type="dcterms:W3CDTF">2006-08-16T00:00:00Z</dcterms:created>
  <dcterms:modified xsi:type="dcterms:W3CDTF">2023-10-08T17:06:11Z</dcterms:modified>
  <dc:identifier>DAFtFkmsmqs</dc:identifier>
</cp:coreProperties>
</file>