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12192000" cy="6858000"/>
  <p:notesSz cx="6858000" cy="9144000"/>
  <p:embeddedFontLst>
    <p:embeddedFont>
      <p:font typeface="Aharoni" panose="02010803020104030203" pitchFamily="2" charset="-79"/>
      <p:bold r:id="rId33"/>
    </p:embeddedFont>
    <p:embeddedFont>
      <p:font typeface="Avenir" panose="02000503020000020003" pitchFamily="2" charset="0"/>
      <p:regular r:id="rId34"/>
      <p:italic r:id="rId35"/>
    </p:embeddedFont>
    <p:embeddedFont>
      <p:font typeface="Calibri" panose="020F0502020204030204" pitchFamily="34" charset="0"/>
      <p:regular r:id="rId36"/>
      <p:bold r:id="rId37"/>
      <p:italic r:id="rId38"/>
      <p:boldItalic r:id="rId39"/>
    </p:embeddedFont>
    <p:embeddedFont>
      <p:font typeface="DM Sans" pitchFamily="2" charset="0"/>
      <p:regular r:id="rId40"/>
      <p:bold r:id="rId41"/>
      <p:italic r:id="rId42"/>
      <p:boldItalic r:id="rId43"/>
    </p:embeddedFont>
    <p:embeddedFont>
      <p:font typeface="Work Sans" pitchFamily="2" charset="0"/>
      <p:regular r:id="rId44"/>
      <p:bold r:id="rId45"/>
      <p:italic r:id="rId46"/>
      <p:boldItalic r:id="rId4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8" roundtripDataSignature="AMtx7mjcj0z9QNC6UcYsfNnw4/KZRdkok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82"/>
  </p:normalViewPr>
  <p:slideViewPr>
    <p:cSldViewPr snapToGrid="0">
      <p:cViewPr varScale="1">
        <p:scale>
          <a:sx n="111" d="100"/>
          <a:sy n="111" d="100"/>
        </p:scale>
        <p:origin x="632"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7.fntdata"/><Relationship Id="rId21" Type="http://schemas.openxmlformats.org/officeDocument/2006/relationships/slide" Target="slides/slide20.xml"/><Relationship Id="rId34" Type="http://schemas.openxmlformats.org/officeDocument/2006/relationships/font" Target="fonts/font2.fntdata"/><Relationship Id="rId42" Type="http://schemas.openxmlformats.org/officeDocument/2006/relationships/font" Target="fonts/font10.fntdata"/><Relationship Id="rId47" Type="http://schemas.openxmlformats.org/officeDocument/2006/relationships/font" Target="fonts/font15.fntdata"/><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font" Target="fonts/font1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2.fntdata"/><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 Id="rId43" Type="http://schemas.openxmlformats.org/officeDocument/2006/relationships/font" Target="fonts/font11.fntdata"/><Relationship Id="rId48" Type="http://customschemas.google.com/relationships/presentationmetadata" Target="metadata"/><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font" Target="fonts/font14.fntdata"/><Relationship Id="rId20" Type="http://schemas.openxmlformats.org/officeDocument/2006/relationships/slide" Target="slides/slide19.xml"/><Relationship Id="rId41"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3" name="Google Shape;83;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2" name="Google Shape;112;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4" name="Google Shape;134;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4" name="Google Shape;144;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4" name="Google Shape;154;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4" name="Google Shape;164;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4" name="Google Shape;174;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9" name="Google Shape;189;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4" name="Google Shape;204;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8" name="Google Shape;218;p1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8" name="Google Shape;228;p1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8" name="Google Shape;238;p1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0" name="Google Shape;250;p1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2" name="Google Shape;262;p1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4" name="Google Shape;274;p1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6" name="Google Shape;286;p1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8" name="Google Shape;298;p1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0" name="Google Shape;310;p2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2" name="Google Shape;322;p2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6" name="Google Shape;336;p2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0" name="Google Shape;350;p2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2" name="Google Shape;362;p2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91" name="Google Shape;391;p2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12" name="Google Shape;412;p2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p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28" name="Google Shape;428;p2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p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38" name="Google Shape;438;p2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p:cNvGrpSpPr/>
        <p:nvPr/>
      </p:nvGrpSpPr>
      <p:grpSpPr>
        <a:xfrm>
          <a:off x="0" y="0"/>
          <a:ext cx="0" cy="0"/>
          <a:chOff x="0" y="0"/>
          <a:chExt cx="0" cy="0"/>
        </a:xfrm>
      </p:grpSpPr>
      <p:sp>
        <p:nvSpPr>
          <p:cNvPr id="447" name="Google Shape;447;p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48" name="Google Shape;448;p3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p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58" name="Google Shape;458;p3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Google Shape;467;p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68" name="Google Shape;468;p3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2"/>
        <p:cNvGrpSpPr/>
        <p:nvPr/>
      </p:nvGrpSpPr>
      <p:grpSpPr>
        <a:xfrm>
          <a:off x="0" y="0"/>
          <a:ext cx="0" cy="0"/>
          <a:chOff x="0" y="0"/>
          <a:chExt cx="0" cy="0"/>
        </a:xfrm>
      </p:grpSpPr>
      <p:sp>
        <p:nvSpPr>
          <p:cNvPr id="13" name="Google Shape;13;p34"/>
          <p:cNvSpPr txBox="1">
            <a:spLocks noGrp="1"/>
          </p:cNvSpPr>
          <p:nvPr>
            <p:ph type="ctrTitle"/>
          </p:nvPr>
        </p:nvSpPr>
        <p:spPr>
          <a:xfrm>
            <a:off x="1517904" y="1517904"/>
            <a:ext cx="9144000" cy="2798064"/>
          </a:xfrm>
          <a:prstGeom prst="rect">
            <a:avLst/>
          </a:prstGeom>
          <a:noFill/>
          <a:ln>
            <a:noFill/>
          </a:ln>
        </p:spPr>
        <p:txBody>
          <a:bodyPr spcFirstLastPara="1" wrap="square" lIns="91425" tIns="45700" rIns="91425" bIns="45700" anchor="b" anchorCtr="0">
            <a:normAutofit/>
          </a:bodyPr>
          <a:lstStyle>
            <a:lvl1pPr lvl="0" algn="ctr">
              <a:lnSpc>
                <a:spcPct val="95000"/>
              </a:lnSpc>
              <a:spcBef>
                <a:spcPts val="0"/>
              </a:spcBef>
              <a:spcAft>
                <a:spcPts val="0"/>
              </a:spcAft>
              <a:buClr>
                <a:schemeClr val="dk1"/>
              </a:buClr>
              <a:buSzPts val="6000"/>
              <a:buFont typeface="Aharon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 name="Google Shape;14;p34"/>
          <p:cNvSpPr txBox="1">
            <a:spLocks noGrp="1"/>
          </p:cNvSpPr>
          <p:nvPr>
            <p:ph type="subTitle" idx="1"/>
          </p:nvPr>
        </p:nvSpPr>
        <p:spPr>
          <a:xfrm>
            <a:off x="1517904" y="4572000"/>
            <a:ext cx="9144000" cy="1527048"/>
          </a:xfrm>
          <a:prstGeom prst="rect">
            <a:avLst/>
          </a:prstGeom>
          <a:noFill/>
          <a:ln>
            <a:noFill/>
          </a:ln>
        </p:spPr>
        <p:txBody>
          <a:bodyPr spcFirstLastPara="1" wrap="square" lIns="91425" tIns="45700" rIns="91425" bIns="45700" anchor="t" anchorCtr="0">
            <a:normAutofit/>
          </a:bodyPr>
          <a:lstStyle>
            <a:lvl1pPr lvl="0" algn="ctr">
              <a:lnSpc>
                <a:spcPct val="105000"/>
              </a:lnSpc>
              <a:spcBef>
                <a:spcPts val="900"/>
              </a:spcBef>
              <a:spcAft>
                <a:spcPts val="0"/>
              </a:spcAft>
              <a:buSzPts val="2400"/>
              <a:buNone/>
              <a:defRPr sz="2400">
                <a:solidFill>
                  <a:schemeClr val="dk1"/>
                </a:solidFill>
              </a:defRPr>
            </a:lvl1pPr>
            <a:lvl2pPr lvl="1" algn="ctr">
              <a:lnSpc>
                <a:spcPct val="105000"/>
              </a:lnSpc>
              <a:spcBef>
                <a:spcPts val="900"/>
              </a:spcBef>
              <a:spcAft>
                <a:spcPts val="0"/>
              </a:spcAft>
              <a:buClr>
                <a:srgbClr val="3F3F3F"/>
              </a:buClr>
              <a:buSzPts val="2000"/>
              <a:buNone/>
              <a:defRPr sz="2000"/>
            </a:lvl2pPr>
            <a:lvl3pPr lvl="2" algn="ctr">
              <a:lnSpc>
                <a:spcPct val="105000"/>
              </a:lnSpc>
              <a:spcBef>
                <a:spcPts val="600"/>
              </a:spcBef>
              <a:spcAft>
                <a:spcPts val="0"/>
              </a:spcAft>
              <a:buSzPts val="1800"/>
              <a:buNone/>
              <a:defRPr sz="1800"/>
            </a:lvl3pPr>
            <a:lvl4pPr lvl="3" algn="ctr">
              <a:lnSpc>
                <a:spcPct val="105000"/>
              </a:lnSpc>
              <a:spcBef>
                <a:spcPts val="600"/>
              </a:spcBef>
              <a:spcAft>
                <a:spcPts val="0"/>
              </a:spcAft>
              <a:buClr>
                <a:srgbClr val="3F3F3F"/>
              </a:buClr>
              <a:buSzPts val="1600"/>
              <a:buFont typeface="Avenir"/>
              <a:buNone/>
              <a:defRPr sz="1600"/>
            </a:lvl4pPr>
            <a:lvl5pPr lvl="4" algn="ctr">
              <a:lnSpc>
                <a:spcPct val="105000"/>
              </a:lnSpc>
              <a:spcBef>
                <a:spcPts val="6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5" name="Google Shape;15;p34"/>
          <p:cNvSpPr txBox="1">
            <a:spLocks noGrp="1"/>
          </p:cNvSpPr>
          <p:nvPr>
            <p:ph type="dt" idx="10"/>
          </p:nvPr>
        </p:nvSpPr>
        <p:spPr>
          <a:xfrm>
            <a:off x="8805672" y="6400800"/>
            <a:ext cx="1865376"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34"/>
          <p:cNvSpPr txBox="1">
            <a:spLocks noGrp="1"/>
          </p:cNvSpPr>
          <p:nvPr>
            <p:ph type="ftr" idx="11"/>
          </p:nvPr>
        </p:nvSpPr>
        <p:spPr>
          <a:xfrm>
            <a:off x="758952" y="6400800"/>
            <a:ext cx="609904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34"/>
          <p:cNvSpPr txBox="1">
            <a:spLocks noGrp="1"/>
          </p:cNvSpPr>
          <p:nvPr>
            <p:ph type="sldNum" idx="12"/>
          </p:nvPr>
        </p:nvSpPr>
        <p:spPr>
          <a:xfrm>
            <a:off x="10899648" y="6400800"/>
            <a:ext cx="530352"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sz="100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8"/>
        <p:cNvGrpSpPr/>
        <p:nvPr/>
      </p:nvGrpSpPr>
      <p:grpSpPr>
        <a:xfrm>
          <a:off x="0" y="0"/>
          <a:ext cx="0" cy="0"/>
          <a:chOff x="0" y="0"/>
          <a:chExt cx="0" cy="0"/>
        </a:xfrm>
      </p:grpSpPr>
      <p:sp>
        <p:nvSpPr>
          <p:cNvPr id="19" name="Google Shape;19;p35"/>
          <p:cNvSpPr txBox="1">
            <a:spLocks noGrp="1"/>
          </p:cNvSpPr>
          <p:nvPr>
            <p:ph type="title"/>
          </p:nvPr>
        </p:nvSpPr>
        <p:spPr>
          <a:xfrm>
            <a:off x="1517904" y="1517904"/>
            <a:ext cx="9144000" cy="1344168"/>
          </a:xfrm>
          <a:prstGeom prst="rect">
            <a:avLst/>
          </a:prstGeom>
          <a:noFill/>
          <a:ln>
            <a:noFill/>
          </a:ln>
        </p:spPr>
        <p:txBody>
          <a:bodyPr spcFirstLastPara="1" wrap="square" lIns="91425" tIns="45700" rIns="91425" bIns="45700" anchor="t" anchorCtr="0">
            <a:normAutofit/>
          </a:bodyPr>
          <a:lstStyle>
            <a:lvl1pPr lvl="0" algn="l">
              <a:lnSpc>
                <a:spcPct val="95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 name="Google Shape;20;p35"/>
          <p:cNvSpPr txBox="1">
            <a:spLocks noGrp="1"/>
          </p:cNvSpPr>
          <p:nvPr>
            <p:ph type="body" idx="1"/>
          </p:nvPr>
        </p:nvSpPr>
        <p:spPr>
          <a:xfrm>
            <a:off x="1517904" y="2971800"/>
            <a:ext cx="9144000" cy="3127248"/>
          </a:xfrm>
          <a:prstGeom prst="rect">
            <a:avLst/>
          </a:prstGeom>
          <a:noFill/>
          <a:ln>
            <a:noFill/>
          </a:ln>
        </p:spPr>
        <p:txBody>
          <a:bodyPr spcFirstLastPara="1" wrap="square" lIns="91425" tIns="45700" rIns="91425" bIns="45700" anchor="t" anchorCtr="0">
            <a:normAutofit/>
          </a:bodyPr>
          <a:lstStyle>
            <a:lvl1pPr marL="457200" lvl="0" indent="-342900" algn="l">
              <a:lnSpc>
                <a:spcPct val="105000"/>
              </a:lnSpc>
              <a:spcBef>
                <a:spcPts val="900"/>
              </a:spcBef>
              <a:spcAft>
                <a:spcPts val="0"/>
              </a:spcAft>
              <a:buSzPts val="1800"/>
              <a:buChar char="+"/>
              <a:defRPr/>
            </a:lvl1pPr>
            <a:lvl2pPr marL="914400" lvl="1" indent="-228600" algn="l">
              <a:lnSpc>
                <a:spcPct val="105000"/>
              </a:lnSpc>
              <a:spcBef>
                <a:spcPts val="900"/>
              </a:spcBef>
              <a:spcAft>
                <a:spcPts val="0"/>
              </a:spcAft>
              <a:buClr>
                <a:srgbClr val="3F3F3F"/>
              </a:buClr>
              <a:buSzPts val="1800"/>
              <a:buNone/>
              <a:defRPr/>
            </a:lvl2pPr>
            <a:lvl3pPr marL="1371600" lvl="2" indent="-342900" algn="l">
              <a:lnSpc>
                <a:spcPct val="105000"/>
              </a:lnSpc>
              <a:spcBef>
                <a:spcPts val="600"/>
              </a:spcBef>
              <a:spcAft>
                <a:spcPts val="0"/>
              </a:spcAft>
              <a:buSzPts val="1800"/>
              <a:buChar char="+"/>
              <a:defRPr/>
            </a:lvl3pPr>
            <a:lvl4pPr marL="1828800" lvl="3" indent="-228600" algn="l">
              <a:lnSpc>
                <a:spcPct val="105000"/>
              </a:lnSpc>
              <a:spcBef>
                <a:spcPts val="600"/>
              </a:spcBef>
              <a:spcAft>
                <a:spcPts val="0"/>
              </a:spcAft>
              <a:buClr>
                <a:srgbClr val="3F3F3F"/>
              </a:buClr>
              <a:buSzPts val="1800"/>
              <a:buNone/>
              <a:defRPr/>
            </a:lvl4pPr>
            <a:lvl5pPr marL="2286000" lvl="4" indent="-342900" algn="l">
              <a:lnSpc>
                <a:spcPct val="105000"/>
              </a:lnSpc>
              <a:spcBef>
                <a:spcPts val="6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 name="Google Shape;21;p35"/>
          <p:cNvSpPr txBox="1">
            <a:spLocks noGrp="1"/>
          </p:cNvSpPr>
          <p:nvPr>
            <p:ph type="dt" idx="10"/>
          </p:nvPr>
        </p:nvSpPr>
        <p:spPr>
          <a:xfrm>
            <a:off x="8805672" y="6400800"/>
            <a:ext cx="1865376"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35"/>
          <p:cNvSpPr txBox="1">
            <a:spLocks noGrp="1"/>
          </p:cNvSpPr>
          <p:nvPr>
            <p:ph type="ftr" idx="11"/>
          </p:nvPr>
        </p:nvSpPr>
        <p:spPr>
          <a:xfrm>
            <a:off x="758952" y="6400800"/>
            <a:ext cx="609904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35"/>
          <p:cNvSpPr txBox="1">
            <a:spLocks noGrp="1"/>
          </p:cNvSpPr>
          <p:nvPr>
            <p:ph type="sldNum" idx="12"/>
          </p:nvPr>
        </p:nvSpPr>
        <p:spPr>
          <a:xfrm>
            <a:off x="10899648" y="6400800"/>
            <a:ext cx="530352"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4"/>
        <p:cNvGrpSpPr/>
        <p:nvPr/>
      </p:nvGrpSpPr>
      <p:grpSpPr>
        <a:xfrm>
          <a:off x="0" y="0"/>
          <a:ext cx="0" cy="0"/>
          <a:chOff x="0" y="0"/>
          <a:chExt cx="0" cy="0"/>
        </a:xfrm>
      </p:grpSpPr>
      <p:sp>
        <p:nvSpPr>
          <p:cNvPr id="25" name="Google Shape;25;p36"/>
          <p:cNvSpPr txBox="1">
            <a:spLocks noGrp="1"/>
          </p:cNvSpPr>
          <p:nvPr>
            <p:ph type="title"/>
          </p:nvPr>
        </p:nvSpPr>
        <p:spPr>
          <a:xfrm>
            <a:off x="1517904" y="1517904"/>
            <a:ext cx="9144000" cy="2852737"/>
          </a:xfrm>
          <a:prstGeom prst="rect">
            <a:avLst/>
          </a:prstGeom>
          <a:noFill/>
          <a:ln>
            <a:noFill/>
          </a:ln>
        </p:spPr>
        <p:txBody>
          <a:bodyPr spcFirstLastPara="1" wrap="square" lIns="91425" tIns="45700" rIns="91425" bIns="45700" anchor="b" anchorCtr="0">
            <a:normAutofit/>
          </a:bodyPr>
          <a:lstStyle>
            <a:lvl1pPr lvl="0" algn="l">
              <a:lnSpc>
                <a:spcPct val="95000"/>
              </a:lnSpc>
              <a:spcBef>
                <a:spcPts val="0"/>
              </a:spcBef>
              <a:spcAft>
                <a:spcPts val="0"/>
              </a:spcAft>
              <a:buClr>
                <a:schemeClr val="dk1"/>
              </a:buClr>
              <a:buSzPts val="6000"/>
              <a:buFont typeface="Aharon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p36"/>
          <p:cNvSpPr txBox="1">
            <a:spLocks noGrp="1"/>
          </p:cNvSpPr>
          <p:nvPr>
            <p:ph type="body" idx="1"/>
          </p:nvPr>
        </p:nvSpPr>
        <p:spPr>
          <a:xfrm>
            <a:off x="1517904" y="4572000"/>
            <a:ext cx="91440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105000"/>
              </a:lnSpc>
              <a:spcBef>
                <a:spcPts val="900"/>
              </a:spcBef>
              <a:spcAft>
                <a:spcPts val="0"/>
              </a:spcAft>
              <a:buSzPts val="2400"/>
              <a:buNone/>
              <a:defRPr sz="2400">
                <a:solidFill>
                  <a:schemeClr val="dk1"/>
                </a:solidFill>
              </a:defRPr>
            </a:lvl1pPr>
            <a:lvl2pPr marL="914400" lvl="1" indent="-228600" algn="l">
              <a:lnSpc>
                <a:spcPct val="105000"/>
              </a:lnSpc>
              <a:spcBef>
                <a:spcPts val="900"/>
              </a:spcBef>
              <a:spcAft>
                <a:spcPts val="0"/>
              </a:spcAft>
              <a:buClr>
                <a:srgbClr val="888888"/>
              </a:buClr>
              <a:buSzPts val="2000"/>
              <a:buNone/>
              <a:defRPr sz="2000">
                <a:solidFill>
                  <a:srgbClr val="888888"/>
                </a:solidFill>
              </a:defRPr>
            </a:lvl2pPr>
            <a:lvl3pPr marL="1371600" lvl="2" indent="-228600" algn="l">
              <a:lnSpc>
                <a:spcPct val="105000"/>
              </a:lnSpc>
              <a:spcBef>
                <a:spcPts val="600"/>
              </a:spcBef>
              <a:spcAft>
                <a:spcPts val="0"/>
              </a:spcAft>
              <a:buSzPts val="1800"/>
              <a:buNone/>
              <a:defRPr sz="1800">
                <a:solidFill>
                  <a:srgbClr val="888888"/>
                </a:solidFill>
              </a:defRPr>
            </a:lvl3pPr>
            <a:lvl4pPr marL="1828800" lvl="3" indent="-228600" algn="l">
              <a:lnSpc>
                <a:spcPct val="105000"/>
              </a:lnSpc>
              <a:spcBef>
                <a:spcPts val="600"/>
              </a:spcBef>
              <a:spcAft>
                <a:spcPts val="0"/>
              </a:spcAft>
              <a:buClr>
                <a:srgbClr val="888888"/>
              </a:buClr>
              <a:buSzPts val="1600"/>
              <a:buFont typeface="Avenir"/>
              <a:buNone/>
              <a:defRPr sz="1600">
                <a:solidFill>
                  <a:srgbClr val="888888"/>
                </a:solidFill>
              </a:defRPr>
            </a:lvl4pPr>
            <a:lvl5pPr marL="2286000" lvl="4" indent="-228600" algn="l">
              <a:lnSpc>
                <a:spcPct val="105000"/>
              </a:lnSpc>
              <a:spcBef>
                <a:spcPts val="600"/>
              </a:spcBef>
              <a:spcAft>
                <a:spcPts val="0"/>
              </a:spcAft>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7" name="Google Shape;27;p36"/>
          <p:cNvSpPr txBox="1">
            <a:spLocks noGrp="1"/>
          </p:cNvSpPr>
          <p:nvPr>
            <p:ph type="dt" idx="10"/>
          </p:nvPr>
        </p:nvSpPr>
        <p:spPr>
          <a:xfrm>
            <a:off x="8805672" y="6400800"/>
            <a:ext cx="1865376"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36"/>
          <p:cNvSpPr txBox="1">
            <a:spLocks noGrp="1"/>
          </p:cNvSpPr>
          <p:nvPr>
            <p:ph type="ftr" idx="11"/>
          </p:nvPr>
        </p:nvSpPr>
        <p:spPr>
          <a:xfrm>
            <a:off x="758952" y="6400800"/>
            <a:ext cx="609904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36"/>
          <p:cNvSpPr txBox="1">
            <a:spLocks noGrp="1"/>
          </p:cNvSpPr>
          <p:nvPr>
            <p:ph type="sldNum" idx="12"/>
          </p:nvPr>
        </p:nvSpPr>
        <p:spPr>
          <a:xfrm>
            <a:off x="10899648" y="6400800"/>
            <a:ext cx="530352"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0"/>
        <p:cNvGrpSpPr/>
        <p:nvPr/>
      </p:nvGrpSpPr>
      <p:grpSpPr>
        <a:xfrm>
          <a:off x="0" y="0"/>
          <a:ext cx="0" cy="0"/>
          <a:chOff x="0" y="0"/>
          <a:chExt cx="0" cy="0"/>
        </a:xfrm>
      </p:grpSpPr>
      <p:sp>
        <p:nvSpPr>
          <p:cNvPr id="31" name="Google Shape;31;p37"/>
          <p:cNvSpPr txBox="1">
            <a:spLocks noGrp="1"/>
          </p:cNvSpPr>
          <p:nvPr>
            <p:ph type="title"/>
          </p:nvPr>
        </p:nvSpPr>
        <p:spPr>
          <a:xfrm>
            <a:off x="1517904" y="1517904"/>
            <a:ext cx="9144000" cy="1344168"/>
          </a:xfrm>
          <a:prstGeom prst="rect">
            <a:avLst/>
          </a:prstGeom>
          <a:noFill/>
          <a:ln>
            <a:noFill/>
          </a:ln>
        </p:spPr>
        <p:txBody>
          <a:bodyPr spcFirstLastPara="1" wrap="square" lIns="91425" tIns="45700" rIns="91425" bIns="45700" anchor="t" anchorCtr="0">
            <a:normAutofit/>
          </a:bodyPr>
          <a:lstStyle>
            <a:lvl1pPr lvl="0" algn="l">
              <a:lnSpc>
                <a:spcPct val="95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37"/>
          <p:cNvSpPr txBox="1">
            <a:spLocks noGrp="1"/>
          </p:cNvSpPr>
          <p:nvPr>
            <p:ph type="body" idx="1"/>
          </p:nvPr>
        </p:nvSpPr>
        <p:spPr>
          <a:xfrm>
            <a:off x="1517904" y="2980944"/>
            <a:ext cx="4334256" cy="3118104"/>
          </a:xfrm>
          <a:prstGeom prst="rect">
            <a:avLst/>
          </a:prstGeom>
          <a:noFill/>
          <a:ln>
            <a:noFill/>
          </a:ln>
        </p:spPr>
        <p:txBody>
          <a:bodyPr spcFirstLastPara="1" wrap="square" lIns="91425" tIns="45700" rIns="91425" bIns="45700" anchor="t" anchorCtr="0">
            <a:normAutofit/>
          </a:bodyPr>
          <a:lstStyle>
            <a:lvl1pPr marL="457200" lvl="0" indent="-342900" algn="l">
              <a:lnSpc>
                <a:spcPct val="105000"/>
              </a:lnSpc>
              <a:spcBef>
                <a:spcPts val="900"/>
              </a:spcBef>
              <a:spcAft>
                <a:spcPts val="0"/>
              </a:spcAft>
              <a:buSzPts val="1800"/>
              <a:buChar char="+"/>
              <a:defRPr/>
            </a:lvl1pPr>
            <a:lvl2pPr marL="914400" lvl="1" indent="-228600" algn="l">
              <a:lnSpc>
                <a:spcPct val="105000"/>
              </a:lnSpc>
              <a:spcBef>
                <a:spcPts val="900"/>
              </a:spcBef>
              <a:spcAft>
                <a:spcPts val="0"/>
              </a:spcAft>
              <a:buClr>
                <a:srgbClr val="3F3F3F"/>
              </a:buClr>
              <a:buSzPts val="1800"/>
              <a:buNone/>
              <a:defRPr/>
            </a:lvl2pPr>
            <a:lvl3pPr marL="1371600" lvl="2" indent="-342900" algn="l">
              <a:lnSpc>
                <a:spcPct val="105000"/>
              </a:lnSpc>
              <a:spcBef>
                <a:spcPts val="600"/>
              </a:spcBef>
              <a:spcAft>
                <a:spcPts val="0"/>
              </a:spcAft>
              <a:buSzPts val="1800"/>
              <a:buChar char="+"/>
              <a:defRPr/>
            </a:lvl3pPr>
            <a:lvl4pPr marL="1828800" lvl="3" indent="-228600" algn="l">
              <a:lnSpc>
                <a:spcPct val="105000"/>
              </a:lnSpc>
              <a:spcBef>
                <a:spcPts val="600"/>
              </a:spcBef>
              <a:spcAft>
                <a:spcPts val="0"/>
              </a:spcAft>
              <a:buClr>
                <a:srgbClr val="3F3F3F"/>
              </a:buClr>
              <a:buSzPts val="1800"/>
              <a:buNone/>
              <a:defRPr/>
            </a:lvl4pPr>
            <a:lvl5pPr marL="2286000" lvl="4" indent="-342900" algn="l">
              <a:lnSpc>
                <a:spcPct val="105000"/>
              </a:lnSpc>
              <a:spcBef>
                <a:spcPts val="6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37"/>
          <p:cNvSpPr txBox="1">
            <a:spLocks noGrp="1"/>
          </p:cNvSpPr>
          <p:nvPr>
            <p:ph type="body" idx="2"/>
          </p:nvPr>
        </p:nvSpPr>
        <p:spPr>
          <a:xfrm>
            <a:off x="6336792" y="2980944"/>
            <a:ext cx="4334256" cy="3118104"/>
          </a:xfrm>
          <a:prstGeom prst="rect">
            <a:avLst/>
          </a:prstGeom>
          <a:noFill/>
          <a:ln>
            <a:noFill/>
          </a:ln>
        </p:spPr>
        <p:txBody>
          <a:bodyPr spcFirstLastPara="1" wrap="square" lIns="91425" tIns="45700" rIns="91425" bIns="45700" anchor="t" anchorCtr="0">
            <a:normAutofit/>
          </a:bodyPr>
          <a:lstStyle>
            <a:lvl1pPr marL="457200" lvl="0" indent="-342900" algn="l">
              <a:lnSpc>
                <a:spcPct val="105000"/>
              </a:lnSpc>
              <a:spcBef>
                <a:spcPts val="900"/>
              </a:spcBef>
              <a:spcAft>
                <a:spcPts val="0"/>
              </a:spcAft>
              <a:buSzPts val="1800"/>
              <a:buChar char="+"/>
              <a:defRPr/>
            </a:lvl1pPr>
            <a:lvl2pPr marL="914400" lvl="1" indent="-228600" algn="l">
              <a:lnSpc>
                <a:spcPct val="105000"/>
              </a:lnSpc>
              <a:spcBef>
                <a:spcPts val="900"/>
              </a:spcBef>
              <a:spcAft>
                <a:spcPts val="0"/>
              </a:spcAft>
              <a:buClr>
                <a:srgbClr val="3F3F3F"/>
              </a:buClr>
              <a:buSzPts val="1800"/>
              <a:buNone/>
              <a:defRPr/>
            </a:lvl2pPr>
            <a:lvl3pPr marL="1371600" lvl="2" indent="-342900" algn="l">
              <a:lnSpc>
                <a:spcPct val="105000"/>
              </a:lnSpc>
              <a:spcBef>
                <a:spcPts val="600"/>
              </a:spcBef>
              <a:spcAft>
                <a:spcPts val="0"/>
              </a:spcAft>
              <a:buSzPts val="1800"/>
              <a:buChar char="+"/>
              <a:defRPr/>
            </a:lvl3pPr>
            <a:lvl4pPr marL="1828800" lvl="3" indent="-228600" algn="l">
              <a:lnSpc>
                <a:spcPct val="105000"/>
              </a:lnSpc>
              <a:spcBef>
                <a:spcPts val="600"/>
              </a:spcBef>
              <a:spcAft>
                <a:spcPts val="0"/>
              </a:spcAft>
              <a:buClr>
                <a:srgbClr val="3F3F3F"/>
              </a:buClr>
              <a:buSzPts val="1800"/>
              <a:buNone/>
              <a:defRPr/>
            </a:lvl4pPr>
            <a:lvl5pPr marL="2286000" lvl="4" indent="-342900" algn="l">
              <a:lnSpc>
                <a:spcPct val="105000"/>
              </a:lnSpc>
              <a:spcBef>
                <a:spcPts val="6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37"/>
          <p:cNvSpPr txBox="1">
            <a:spLocks noGrp="1"/>
          </p:cNvSpPr>
          <p:nvPr>
            <p:ph type="dt" idx="10"/>
          </p:nvPr>
        </p:nvSpPr>
        <p:spPr>
          <a:xfrm>
            <a:off x="8805672" y="6400800"/>
            <a:ext cx="1865376"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37"/>
          <p:cNvSpPr txBox="1">
            <a:spLocks noGrp="1"/>
          </p:cNvSpPr>
          <p:nvPr>
            <p:ph type="ftr" idx="11"/>
          </p:nvPr>
        </p:nvSpPr>
        <p:spPr>
          <a:xfrm>
            <a:off x="758952" y="6400800"/>
            <a:ext cx="609904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37"/>
          <p:cNvSpPr txBox="1">
            <a:spLocks noGrp="1"/>
          </p:cNvSpPr>
          <p:nvPr>
            <p:ph type="sldNum" idx="12"/>
          </p:nvPr>
        </p:nvSpPr>
        <p:spPr>
          <a:xfrm>
            <a:off x="10899648" y="6400800"/>
            <a:ext cx="530352"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37"/>
        <p:cNvGrpSpPr/>
        <p:nvPr/>
      </p:nvGrpSpPr>
      <p:grpSpPr>
        <a:xfrm>
          <a:off x="0" y="0"/>
          <a:ext cx="0" cy="0"/>
          <a:chOff x="0" y="0"/>
          <a:chExt cx="0" cy="0"/>
        </a:xfrm>
      </p:grpSpPr>
      <p:sp>
        <p:nvSpPr>
          <p:cNvPr id="38" name="Google Shape;38;p38"/>
          <p:cNvSpPr txBox="1">
            <a:spLocks noGrp="1"/>
          </p:cNvSpPr>
          <p:nvPr>
            <p:ph type="body" idx="1"/>
          </p:nvPr>
        </p:nvSpPr>
        <p:spPr>
          <a:xfrm>
            <a:off x="1517905" y="2944368"/>
            <a:ext cx="4334256" cy="606026"/>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900"/>
              </a:spcBef>
              <a:spcAft>
                <a:spcPts val="0"/>
              </a:spcAft>
              <a:buSzPts val="2400"/>
              <a:buNone/>
              <a:defRPr sz="2400" b="1"/>
            </a:lvl1pPr>
            <a:lvl2pPr marL="914400" lvl="1" indent="-228600" algn="l">
              <a:lnSpc>
                <a:spcPct val="105000"/>
              </a:lnSpc>
              <a:spcBef>
                <a:spcPts val="900"/>
              </a:spcBef>
              <a:spcAft>
                <a:spcPts val="0"/>
              </a:spcAft>
              <a:buClr>
                <a:srgbClr val="3F3F3F"/>
              </a:buClr>
              <a:buSzPts val="2000"/>
              <a:buNone/>
              <a:defRPr sz="2000" b="1"/>
            </a:lvl2pPr>
            <a:lvl3pPr marL="1371600" lvl="2" indent="-228600" algn="l">
              <a:lnSpc>
                <a:spcPct val="105000"/>
              </a:lnSpc>
              <a:spcBef>
                <a:spcPts val="600"/>
              </a:spcBef>
              <a:spcAft>
                <a:spcPts val="0"/>
              </a:spcAft>
              <a:buSzPts val="1800"/>
              <a:buNone/>
              <a:defRPr sz="1800" b="1"/>
            </a:lvl3pPr>
            <a:lvl4pPr marL="1828800" lvl="3" indent="-228600" algn="l">
              <a:lnSpc>
                <a:spcPct val="105000"/>
              </a:lnSpc>
              <a:spcBef>
                <a:spcPts val="600"/>
              </a:spcBef>
              <a:spcAft>
                <a:spcPts val="0"/>
              </a:spcAft>
              <a:buClr>
                <a:srgbClr val="3F3F3F"/>
              </a:buClr>
              <a:buSzPts val="1600"/>
              <a:buFont typeface="Avenir"/>
              <a:buNone/>
              <a:defRPr sz="1600" b="1"/>
            </a:lvl4pPr>
            <a:lvl5pPr marL="2286000" lvl="4" indent="-228600" algn="l">
              <a:lnSpc>
                <a:spcPct val="105000"/>
              </a:lnSpc>
              <a:spcBef>
                <a:spcPts val="600"/>
              </a:spcBef>
              <a:spcAft>
                <a:spcPts val="0"/>
              </a:spcAft>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38"/>
          <p:cNvSpPr txBox="1">
            <a:spLocks noGrp="1"/>
          </p:cNvSpPr>
          <p:nvPr>
            <p:ph type="body" idx="2"/>
          </p:nvPr>
        </p:nvSpPr>
        <p:spPr>
          <a:xfrm>
            <a:off x="1517904" y="3644987"/>
            <a:ext cx="4334256" cy="2449645"/>
          </a:xfrm>
          <a:prstGeom prst="rect">
            <a:avLst/>
          </a:prstGeom>
          <a:noFill/>
          <a:ln>
            <a:noFill/>
          </a:ln>
        </p:spPr>
        <p:txBody>
          <a:bodyPr spcFirstLastPara="1" wrap="square" lIns="91425" tIns="45700" rIns="91425" bIns="45700" anchor="t" anchorCtr="0">
            <a:normAutofit/>
          </a:bodyPr>
          <a:lstStyle>
            <a:lvl1pPr marL="457200" lvl="0" indent="-342900" algn="l">
              <a:lnSpc>
                <a:spcPct val="105000"/>
              </a:lnSpc>
              <a:spcBef>
                <a:spcPts val="900"/>
              </a:spcBef>
              <a:spcAft>
                <a:spcPts val="0"/>
              </a:spcAft>
              <a:buSzPts val="1800"/>
              <a:buChar char="+"/>
              <a:defRPr/>
            </a:lvl1pPr>
            <a:lvl2pPr marL="914400" lvl="1" indent="-228600" algn="l">
              <a:lnSpc>
                <a:spcPct val="105000"/>
              </a:lnSpc>
              <a:spcBef>
                <a:spcPts val="900"/>
              </a:spcBef>
              <a:spcAft>
                <a:spcPts val="0"/>
              </a:spcAft>
              <a:buClr>
                <a:srgbClr val="3F3F3F"/>
              </a:buClr>
              <a:buSzPts val="1800"/>
              <a:buNone/>
              <a:defRPr/>
            </a:lvl2pPr>
            <a:lvl3pPr marL="1371600" lvl="2" indent="-342900" algn="l">
              <a:lnSpc>
                <a:spcPct val="105000"/>
              </a:lnSpc>
              <a:spcBef>
                <a:spcPts val="600"/>
              </a:spcBef>
              <a:spcAft>
                <a:spcPts val="0"/>
              </a:spcAft>
              <a:buSzPts val="1800"/>
              <a:buChar char="+"/>
              <a:defRPr/>
            </a:lvl3pPr>
            <a:lvl4pPr marL="1828800" lvl="3" indent="-228600" algn="l">
              <a:lnSpc>
                <a:spcPct val="105000"/>
              </a:lnSpc>
              <a:spcBef>
                <a:spcPts val="600"/>
              </a:spcBef>
              <a:spcAft>
                <a:spcPts val="0"/>
              </a:spcAft>
              <a:buClr>
                <a:srgbClr val="3F3F3F"/>
              </a:buClr>
              <a:buSzPts val="1800"/>
              <a:buNone/>
              <a:defRPr/>
            </a:lvl4pPr>
            <a:lvl5pPr marL="2286000" lvl="4" indent="-342900" algn="l">
              <a:lnSpc>
                <a:spcPct val="105000"/>
              </a:lnSpc>
              <a:spcBef>
                <a:spcPts val="6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38"/>
          <p:cNvSpPr txBox="1">
            <a:spLocks noGrp="1"/>
          </p:cNvSpPr>
          <p:nvPr>
            <p:ph type="body" idx="3"/>
          </p:nvPr>
        </p:nvSpPr>
        <p:spPr>
          <a:xfrm>
            <a:off x="6336792" y="2944368"/>
            <a:ext cx="4334256" cy="606026"/>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900"/>
              </a:spcBef>
              <a:spcAft>
                <a:spcPts val="0"/>
              </a:spcAft>
              <a:buSzPts val="2400"/>
              <a:buNone/>
              <a:defRPr sz="2400" b="1"/>
            </a:lvl1pPr>
            <a:lvl2pPr marL="914400" lvl="1" indent="-228600" algn="l">
              <a:lnSpc>
                <a:spcPct val="105000"/>
              </a:lnSpc>
              <a:spcBef>
                <a:spcPts val="900"/>
              </a:spcBef>
              <a:spcAft>
                <a:spcPts val="0"/>
              </a:spcAft>
              <a:buClr>
                <a:srgbClr val="3F3F3F"/>
              </a:buClr>
              <a:buSzPts val="2000"/>
              <a:buNone/>
              <a:defRPr sz="2000" b="1"/>
            </a:lvl2pPr>
            <a:lvl3pPr marL="1371600" lvl="2" indent="-228600" algn="l">
              <a:lnSpc>
                <a:spcPct val="105000"/>
              </a:lnSpc>
              <a:spcBef>
                <a:spcPts val="600"/>
              </a:spcBef>
              <a:spcAft>
                <a:spcPts val="0"/>
              </a:spcAft>
              <a:buSzPts val="1800"/>
              <a:buNone/>
              <a:defRPr sz="1800" b="1"/>
            </a:lvl3pPr>
            <a:lvl4pPr marL="1828800" lvl="3" indent="-228600" algn="l">
              <a:lnSpc>
                <a:spcPct val="105000"/>
              </a:lnSpc>
              <a:spcBef>
                <a:spcPts val="600"/>
              </a:spcBef>
              <a:spcAft>
                <a:spcPts val="0"/>
              </a:spcAft>
              <a:buClr>
                <a:srgbClr val="3F3F3F"/>
              </a:buClr>
              <a:buSzPts val="1600"/>
              <a:buFont typeface="Avenir"/>
              <a:buNone/>
              <a:defRPr sz="1600" b="1"/>
            </a:lvl4pPr>
            <a:lvl5pPr marL="2286000" lvl="4" indent="-228600" algn="l">
              <a:lnSpc>
                <a:spcPct val="105000"/>
              </a:lnSpc>
              <a:spcBef>
                <a:spcPts val="600"/>
              </a:spcBef>
              <a:spcAft>
                <a:spcPts val="0"/>
              </a:spcAft>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38"/>
          <p:cNvSpPr txBox="1">
            <a:spLocks noGrp="1"/>
          </p:cNvSpPr>
          <p:nvPr>
            <p:ph type="body" idx="4"/>
          </p:nvPr>
        </p:nvSpPr>
        <p:spPr>
          <a:xfrm>
            <a:off x="6336792" y="3644987"/>
            <a:ext cx="4334256" cy="2449645"/>
          </a:xfrm>
          <a:prstGeom prst="rect">
            <a:avLst/>
          </a:prstGeom>
          <a:noFill/>
          <a:ln>
            <a:noFill/>
          </a:ln>
        </p:spPr>
        <p:txBody>
          <a:bodyPr spcFirstLastPara="1" wrap="square" lIns="91425" tIns="45700" rIns="91425" bIns="45700" anchor="t" anchorCtr="0">
            <a:normAutofit/>
          </a:bodyPr>
          <a:lstStyle>
            <a:lvl1pPr marL="457200" lvl="0" indent="-342900" algn="l">
              <a:lnSpc>
                <a:spcPct val="105000"/>
              </a:lnSpc>
              <a:spcBef>
                <a:spcPts val="900"/>
              </a:spcBef>
              <a:spcAft>
                <a:spcPts val="0"/>
              </a:spcAft>
              <a:buSzPts val="1800"/>
              <a:buChar char="+"/>
              <a:defRPr/>
            </a:lvl1pPr>
            <a:lvl2pPr marL="914400" lvl="1" indent="-228600" algn="l">
              <a:lnSpc>
                <a:spcPct val="105000"/>
              </a:lnSpc>
              <a:spcBef>
                <a:spcPts val="900"/>
              </a:spcBef>
              <a:spcAft>
                <a:spcPts val="0"/>
              </a:spcAft>
              <a:buClr>
                <a:srgbClr val="3F3F3F"/>
              </a:buClr>
              <a:buSzPts val="1800"/>
              <a:buNone/>
              <a:defRPr/>
            </a:lvl2pPr>
            <a:lvl3pPr marL="1371600" lvl="2" indent="-342900" algn="l">
              <a:lnSpc>
                <a:spcPct val="105000"/>
              </a:lnSpc>
              <a:spcBef>
                <a:spcPts val="600"/>
              </a:spcBef>
              <a:spcAft>
                <a:spcPts val="0"/>
              </a:spcAft>
              <a:buSzPts val="1800"/>
              <a:buChar char="+"/>
              <a:defRPr/>
            </a:lvl3pPr>
            <a:lvl4pPr marL="1828800" lvl="3" indent="-228600" algn="l">
              <a:lnSpc>
                <a:spcPct val="105000"/>
              </a:lnSpc>
              <a:spcBef>
                <a:spcPts val="600"/>
              </a:spcBef>
              <a:spcAft>
                <a:spcPts val="0"/>
              </a:spcAft>
              <a:buClr>
                <a:srgbClr val="3F3F3F"/>
              </a:buClr>
              <a:buSzPts val="1800"/>
              <a:buNone/>
              <a:defRPr/>
            </a:lvl4pPr>
            <a:lvl5pPr marL="2286000" lvl="4" indent="-342900" algn="l">
              <a:lnSpc>
                <a:spcPct val="105000"/>
              </a:lnSpc>
              <a:spcBef>
                <a:spcPts val="6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38"/>
          <p:cNvSpPr txBox="1">
            <a:spLocks noGrp="1"/>
          </p:cNvSpPr>
          <p:nvPr>
            <p:ph type="dt" idx="10"/>
          </p:nvPr>
        </p:nvSpPr>
        <p:spPr>
          <a:xfrm>
            <a:off x="8805672" y="6400800"/>
            <a:ext cx="1865376"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38"/>
          <p:cNvSpPr txBox="1">
            <a:spLocks noGrp="1"/>
          </p:cNvSpPr>
          <p:nvPr>
            <p:ph type="ftr" idx="11"/>
          </p:nvPr>
        </p:nvSpPr>
        <p:spPr>
          <a:xfrm>
            <a:off x="758952" y="6400800"/>
            <a:ext cx="609904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38"/>
          <p:cNvSpPr txBox="1">
            <a:spLocks noGrp="1"/>
          </p:cNvSpPr>
          <p:nvPr>
            <p:ph type="sldNum" idx="12"/>
          </p:nvPr>
        </p:nvSpPr>
        <p:spPr>
          <a:xfrm>
            <a:off x="10899648" y="6400800"/>
            <a:ext cx="530352"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45" name="Google Shape;45;p38"/>
          <p:cNvSpPr txBox="1">
            <a:spLocks noGrp="1"/>
          </p:cNvSpPr>
          <p:nvPr>
            <p:ph type="title"/>
          </p:nvPr>
        </p:nvSpPr>
        <p:spPr>
          <a:xfrm>
            <a:off x="1517904" y="1517904"/>
            <a:ext cx="9144000" cy="1344168"/>
          </a:xfrm>
          <a:prstGeom prst="rect">
            <a:avLst/>
          </a:prstGeom>
          <a:noFill/>
          <a:ln>
            <a:noFill/>
          </a:ln>
        </p:spPr>
        <p:txBody>
          <a:bodyPr spcFirstLastPara="1" wrap="square" lIns="91425" tIns="45700" rIns="91425" bIns="45700" anchor="t" anchorCtr="0">
            <a:normAutofit/>
          </a:bodyPr>
          <a:lstStyle>
            <a:lvl1pPr lvl="0" algn="l">
              <a:lnSpc>
                <a:spcPct val="95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6"/>
        <p:cNvGrpSpPr/>
        <p:nvPr/>
      </p:nvGrpSpPr>
      <p:grpSpPr>
        <a:xfrm>
          <a:off x="0" y="0"/>
          <a:ext cx="0" cy="0"/>
          <a:chOff x="0" y="0"/>
          <a:chExt cx="0" cy="0"/>
        </a:xfrm>
      </p:grpSpPr>
      <p:sp>
        <p:nvSpPr>
          <p:cNvPr id="47" name="Google Shape;47;p39"/>
          <p:cNvSpPr txBox="1">
            <a:spLocks noGrp="1"/>
          </p:cNvSpPr>
          <p:nvPr>
            <p:ph type="title"/>
          </p:nvPr>
        </p:nvSpPr>
        <p:spPr>
          <a:xfrm>
            <a:off x="1517904" y="1517904"/>
            <a:ext cx="9144000" cy="1344168"/>
          </a:xfrm>
          <a:prstGeom prst="rect">
            <a:avLst/>
          </a:prstGeom>
          <a:noFill/>
          <a:ln>
            <a:noFill/>
          </a:ln>
        </p:spPr>
        <p:txBody>
          <a:bodyPr spcFirstLastPara="1" wrap="square" lIns="91425" tIns="45700" rIns="91425" bIns="45700" anchor="t" anchorCtr="0">
            <a:normAutofit/>
          </a:bodyPr>
          <a:lstStyle>
            <a:lvl1pPr lvl="0" algn="l">
              <a:lnSpc>
                <a:spcPct val="95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39"/>
          <p:cNvSpPr txBox="1">
            <a:spLocks noGrp="1"/>
          </p:cNvSpPr>
          <p:nvPr>
            <p:ph type="dt" idx="10"/>
          </p:nvPr>
        </p:nvSpPr>
        <p:spPr>
          <a:xfrm>
            <a:off x="8805672" y="6400800"/>
            <a:ext cx="1865376"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39"/>
          <p:cNvSpPr txBox="1">
            <a:spLocks noGrp="1"/>
          </p:cNvSpPr>
          <p:nvPr>
            <p:ph type="ftr" idx="11"/>
          </p:nvPr>
        </p:nvSpPr>
        <p:spPr>
          <a:xfrm>
            <a:off x="758952" y="6400800"/>
            <a:ext cx="609904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39"/>
          <p:cNvSpPr txBox="1">
            <a:spLocks noGrp="1"/>
          </p:cNvSpPr>
          <p:nvPr>
            <p:ph type="sldNum" idx="12"/>
          </p:nvPr>
        </p:nvSpPr>
        <p:spPr>
          <a:xfrm>
            <a:off x="10899648" y="6400800"/>
            <a:ext cx="530352"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1"/>
        <p:cNvGrpSpPr/>
        <p:nvPr/>
      </p:nvGrpSpPr>
      <p:grpSpPr>
        <a:xfrm>
          <a:off x="0" y="0"/>
          <a:ext cx="0" cy="0"/>
          <a:chOff x="0" y="0"/>
          <a:chExt cx="0" cy="0"/>
        </a:xfrm>
      </p:grpSpPr>
      <p:sp>
        <p:nvSpPr>
          <p:cNvPr id="52" name="Google Shape;52;p40"/>
          <p:cNvSpPr txBox="1">
            <a:spLocks noGrp="1"/>
          </p:cNvSpPr>
          <p:nvPr>
            <p:ph type="dt" idx="10"/>
          </p:nvPr>
        </p:nvSpPr>
        <p:spPr>
          <a:xfrm>
            <a:off x="8805672" y="6400800"/>
            <a:ext cx="1865376"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40"/>
          <p:cNvSpPr txBox="1">
            <a:spLocks noGrp="1"/>
          </p:cNvSpPr>
          <p:nvPr>
            <p:ph type="ftr" idx="11"/>
          </p:nvPr>
        </p:nvSpPr>
        <p:spPr>
          <a:xfrm>
            <a:off x="758952" y="6400800"/>
            <a:ext cx="609904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40"/>
          <p:cNvSpPr txBox="1">
            <a:spLocks noGrp="1"/>
          </p:cNvSpPr>
          <p:nvPr>
            <p:ph type="sldNum" idx="12"/>
          </p:nvPr>
        </p:nvSpPr>
        <p:spPr>
          <a:xfrm>
            <a:off x="10899648" y="6400800"/>
            <a:ext cx="530352"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5"/>
        <p:cNvGrpSpPr/>
        <p:nvPr/>
      </p:nvGrpSpPr>
      <p:grpSpPr>
        <a:xfrm>
          <a:off x="0" y="0"/>
          <a:ext cx="0" cy="0"/>
          <a:chOff x="0" y="0"/>
          <a:chExt cx="0" cy="0"/>
        </a:xfrm>
      </p:grpSpPr>
      <p:sp>
        <p:nvSpPr>
          <p:cNvPr id="56" name="Google Shape;56;p41"/>
          <p:cNvSpPr txBox="1">
            <a:spLocks noGrp="1"/>
          </p:cNvSpPr>
          <p:nvPr>
            <p:ph type="title"/>
          </p:nvPr>
        </p:nvSpPr>
        <p:spPr>
          <a:xfrm>
            <a:off x="1517904" y="1517904"/>
            <a:ext cx="3145536" cy="1792224"/>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3600"/>
              <a:buFont typeface="Aharoni"/>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 name="Google Shape;57;p41"/>
          <p:cNvSpPr txBox="1">
            <a:spLocks noGrp="1"/>
          </p:cNvSpPr>
          <p:nvPr>
            <p:ph type="body" idx="1"/>
          </p:nvPr>
        </p:nvSpPr>
        <p:spPr>
          <a:xfrm>
            <a:off x="5330952" y="1517904"/>
            <a:ext cx="5330952" cy="4581144"/>
          </a:xfrm>
          <a:prstGeom prst="rect">
            <a:avLst/>
          </a:prstGeom>
          <a:noFill/>
          <a:ln>
            <a:noFill/>
          </a:ln>
        </p:spPr>
        <p:txBody>
          <a:bodyPr spcFirstLastPara="1" wrap="square" lIns="91425" tIns="45700" rIns="91425" bIns="45700" anchor="t" anchorCtr="0">
            <a:normAutofit/>
          </a:bodyPr>
          <a:lstStyle>
            <a:lvl1pPr marL="457200" lvl="0" indent="-431800" algn="l">
              <a:lnSpc>
                <a:spcPct val="105000"/>
              </a:lnSpc>
              <a:spcBef>
                <a:spcPts val="900"/>
              </a:spcBef>
              <a:spcAft>
                <a:spcPts val="0"/>
              </a:spcAft>
              <a:buSzPts val="3200"/>
              <a:buChar char="+"/>
              <a:defRPr sz="3200"/>
            </a:lvl1pPr>
            <a:lvl2pPr marL="914400" lvl="1" indent="-228600" algn="l">
              <a:lnSpc>
                <a:spcPct val="105000"/>
              </a:lnSpc>
              <a:spcBef>
                <a:spcPts val="900"/>
              </a:spcBef>
              <a:spcAft>
                <a:spcPts val="0"/>
              </a:spcAft>
              <a:buClr>
                <a:srgbClr val="3F3F3F"/>
              </a:buClr>
              <a:buSzPts val="2800"/>
              <a:buNone/>
              <a:defRPr sz="2800"/>
            </a:lvl2pPr>
            <a:lvl3pPr marL="1371600" lvl="2" indent="-381000" algn="l">
              <a:lnSpc>
                <a:spcPct val="105000"/>
              </a:lnSpc>
              <a:spcBef>
                <a:spcPts val="600"/>
              </a:spcBef>
              <a:spcAft>
                <a:spcPts val="0"/>
              </a:spcAft>
              <a:buSzPts val="2400"/>
              <a:buChar char="+"/>
              <a:defRPr sz="2400"/>
            </a:lvl3pPr>
            <a:lvl4pPr marL="1828800" lvl="3" indent="-228600" algn="l">
              <a:lnSpc>
                <a:spcPct val="105000"/>
              </a:lnSpc>
              <a:spcBef>
                <a:spcPts val="600"/>
              </a:spcBef>
              <a:spcAft>
                <a:spcPts val="0"/>
              </a:spcAft>
              <a:buClr>
                <a:srgbClr val="3F3F3F"/>
              </a:buClr>
              <a:buSzPts val="2000"/>
              <a:buFont typeface="Avenir"/>
              <a:buNone/>
              <a:defRPr sz="2000"/>
            </a:lvl4pPr>
            <a:lvl5pPr marL="2286000" lvl="4" indent="-355600" algn="l">
              <a:lnSpc>
                <a:spcPct val="105000"/>
              </a:lnSpc>
              <a:spcBef>
                <a:spcPts val="600"/>
              </a:spcBef>
              <a:spcAft>
                <a:spcPts val="0"/>
              </a:spcAft>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8" name="Google Shape;58;p41"/>
          <p:cNvSpPr txBox="1">
            <a:spLocks noGrp="1"/>
          </p:cNvSpPr>
          <p:nvPr>
            <p:ph type="body" idx="2"/>
          </p:nvPr>
        </p:nvSpPr>
        <p:spPr>
          <a:xfrm>
            <a:off x="1517904" y="3483864"/>
            <a:ext cx="3145536" cy="2615184"/>
          </a:xfrm>
          <a:prstGeom prst="rect">
            <a:avLst/>
          </a:prstGeom>
          <a:noFill/>
          <a:ln>
            <a:noFill/>
          </a:ln>
        </p:spPr>
        <p:txBody>
          <a:bodyPr spcFirstLastPara="1" wrap="square" lIns="91425" tIns="45700" rIns="91425" bIns="45700" anchor="t" anchorCtr="0">
            <a:normAutofit/>
          </a:bodyPr>
          <a:lstStyle>
            <a:lvl1pPr marL="457200" lvl="0" indent="-228600" algn="l">
              <a:lnSpc>
                <a:spcPct val="105000"/>
              </a:lnSpc>
              <a:spcBef>
                <a:spcPts val="900"/>
              </a:spcBef>
              <a:spcAft>
                <a:spcPts val="0"/>
              </a:spcAft>
              <a:buSzPts val="2000"/>
              <a:buNone/>
              <a:defRPr sz="2000"/>
            </a:lvl1pPr>
            <a:lvl2pPr marL="914400" lvl="1" indent="-228600" algn="l">
              <a:lnSpc>
                <a:spcPct val="105000"/>
              </a:lnSpc>
              <a:spcBef>
                <a:spcPts val="900"/>
              </a:spcBef>
              <a:spcAft>
                <a:spcPts val="0"/>
              </a:spcAft>
              <a:buClr>
                <a:srgbClr val="3F3F3F"/>
              </a:buClr>
              <a:buSzPts val="1400"/>
              <a:buNone/>
              <a:defRPr sz="1400"/>
            </a:lvl2pPr>
            <a:lvl3pPr marL="1371600" lvl="2" indent="-228600" algn="l">
              <a:lnSpc>
                <a:spcPct val="105000"/>
              </a:lnSpc>
              <a:spcBef>
                <a:spcPts val="600"/>
              </a:spcBef>
              <a:spcAft>
                <a:spcPts val="0"/>
              </a:spcAft>
              <a:buSzPts val="1200"/>
              <a:buNone/>
              <a:defRPr sz="1200"/>
            </a:lvl3pPr>
            <a:lvl4pPr marL="1828800" lvl="3" indent="-228600" algn="l">
              <a:lnSpc>
                <a:spcPct val="105000"/>
              </a:lnSpc>
              <a:spcBef>
                <a:spcPts val="600"/>
              </a:spcBef>
              <a:spcAft>
                <a:spcPts val="0"/>
              </a:spcAft>
              <a:buClr>
                <a:srgbClr val="3F3F3F"/>
              </a:buClr>
              <a:buSzPts val="1000"/>
              <a:buFont typeface="Avenir"/>
              <a:buNone/>
              <a:defRPr sz="1000"/>
            </a:lvl4pPr>
            <a:lvl5pPr marL="2286000" lvl="4" indent="-228600" algn="l">
              <a:lnSpc>
                <a:spcPct val="105000"/>
              </a:lnSpc>
              <a:spcBef>
                <a:spcPts val="600"/>
              </a:spcBef>
              <a:spcAft>
                <a:spcPts val="0"/>
              </a:spcAft>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9" name="Google Shape;59;p41"/>
          <p:cNvSpPr txBox="1">
            <a:spLocks noGrp="1"/>
          </p:cNvSpPr>
          <p:nvPr>
            <p:ph type="dt" idx="10"/>
          </p:nvPr>
        </p:nvSpPr>
        <p:spPr>
          <a:xfrm>
            <a:off x="8805672" y="6400800"/>
            <a:ext cx="1865376"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41"/>
          <p:cNvSpPr txBox="1">
            <a:spLocks noGrp="1"/>
          </p:cNvSpPr>
          <p:nvPr>
            <p:ph type="ftr" idx="11"/>
          </p:nvPr>
        </p:nvSpPr>
        <p:spPr>
          <a:xfrm>
            <a:off x="758952" y="6400800"/>
            <a:ext cx="609904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41"/>
          <p:cNvSpPr txBox="1">
            <a:spLocks noGrp="1"/>
          </p:cNvSpPr>
          <p:nvPr>
            <p:ph type="sldNum" idx="12"/>
          </p:nvPr>
        </p:nvSpPr>
        <p:spPr>
          <a:xfrm>
            <a:off x="10899648" y="6400800"/>
            <a:ext cx="530352"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2"/>
        <p:cNvGrpSpPr/>
        <p:nvPr/>
      </p:nvGrpSpPr>
      <p:grpSpPr>
        <a:xfrm>
          <a:off x="0" y="0"/>
          <a:ext cx="0" cy="0"/>
          <a:chOff x="0" y="0"/>
          <a:chExt cx="0" cy="0"/>
        </a:xfrm>
      </p:grpSpPr>
      <p:sp>
        <p:nvSpPr>
          <p:cNvPr id="63" name="Google Shape;63;p42"/>
          <p:cNvSpPr txBox="1">
            <a:spLocks noGrp="1"/>
          </p:cNvSpPr>
          <p:nvPr>
            <p:ph type="title"/>
          </p:nvPr>
        </p:nvSpPr>
        <p:spPr>
          <a:xfrm>
            <a:off x="1517904" y="1517904"/>
            <a:ext cx="3145536" cy="1792224"/>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3600"/>
              <a:buFont typeface="Aharoni"/>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42"/>
          <p:cNvSpPr>
            <a:spLocks noGrp="1"/>
          </p:cNvSpPr>
          <p:nvPr>
            <p:ph type="pic" idx="2"/>
          </p:nvPr>
        </p:nvSpPr>
        <p:spPr>
          <a:xfrm>
            <a:off x="5349240" y="764032"/>
            <a:ext cx="6089904" cy="5330952"/>
          </a:xfrm>
          <a:prstGeom prst="rect">
            <a:avLst/>
          </a:prstGeom>
          <a:solidFill>
            <a:srgbClr val="F2F2F2"/>
          </a:solidFill>
          <a:ln>
            <a:noFill/>
          </a:ln>
        </p:spPr>
      </p:sp>
      <p:sp>
        <p:nvSpPr>
          <p:cNvPr id="65" name="Google Shape;65;p42"/>
          <p:cNvSpPr txBox="1">
            <a:spLocks noGrp="1"/>
          </p:cNvSpPr>
          <p:nvPr>
            <p:ph type="body" idx="1"/>
          </p:nvPr>
        </p:nvSpPr>
        <p:spPr>
          <a:xfrm>
            <a:off x="1517904" y="3483864"/>
            <a:ext cx="3145536" cy="2615184"/>
          </a:xfrm>
          <a:prstGeom prst="rect">
            <a:avLst/>
          </a:prstGeom>
          <a:noFill/>
          <a:ln>
            <a:noFill/>
          </a:ln>
        </p:spPr>
        <p:txBody>
          <a:bodyPr spcFirstLastPara="1" wrap="square" lIns="91425" tIns="45700" rIns="91425" bIns="45700" anchor="t" anchorCtr="0">
            <a:normAutofit/>
          </a:bodyPr>
          <a:lstStyle>
            <a:lvl1pPr marL="457200" lvl="0" indent="-228600" algn="l">
              <a:lnSpc>
                <a:spcPct val="105000"/>
              </a:lnSpc>
              <a:spcBef>
                <a:spcPts val="900"/>
              </a:spcBef>
              <a:spcAft>
                <a:spcPts val="0"/>
              </a:spcAft>
              <a:buSzPts val="2000"/>
              <a:buNone/>
              <a:defRPr sz="2000"/>
            </a:lvl1pPr>
            <a:lvl2pPr marL="914400" lvl="1" indent="-228600" algn="l">
              <a:lnSpc>
                <a:spcPct val="105000"/>
              </a:lnSpc>
              <a:spcBef>
                <a:spcPts val="900"/>
              </a:spcBef>
              <a:spcAft>
                <a:spcPts val="0"/>
              </a:spcAft>
              <a:buClr>
                <a:srgbClr val="3F3F3F"/>
              </a:buClr>
              <a:buSzPts val="1400"/>
              <a:buNone/>
              <a:defRPr sz="1400"/>
            </a:lvl2pPr>
            <a:lvl3pPr marL="1371600" lvl="2" indent="-228600" algn="l">
              <a:lnSpc>
                <a:spcPct val="105000"/>
              </a:lnSpc>
              <a:spcBef>
                <a:spcPts val="600"/>
              </a:spcBef>
              <a:spcAft>
                <a:spcPts val="0"/>
              </a:spcAft>
              <a:buSzPts val="1200"/>
              <a:buNone/>
              <a:defRPr sz="1200"/>
            </a:lvl3pPr>
            <a:lvl4pPr marL="1828800" lvl="3" indent="-228600" algn="l">
              <a:lnSpc>
                <a:spcPct val="105000"/>
              </a:lnSpc>
              <a:spcBef>
                <a:spcPts val="600"/>
              </a:spcBef>
              <a:spcAft>
                <a:spcPts val="0"/>
              </a:spcAft>
              <a:buClr>
                <a:srgbClr val="3F3F3F"/>
              </a:buClr>
              <a:buSzPts val="1000"/>
              <a:buFont typeface="Avenir"/>
              <a:buNone/>
              <a:defRPr sz="1000"/>
            </a:lvl4pPr>
            <a:lvl5pPr marL="2286000" lvl="4" indent="-228600" algn="l">
              <a:lnSpc>
                <a:spcPct val="105000"/>
              </a:lnSpc>
              <a:spcBef>
                <a:spcPts val="600"/>
              </a:spcBef>
              <a:spcAft>
                <a:spcPts val="0"/>
              </a:spcAft>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6" name="Google Shape;66;p42"/>
          <p:cNvSpPr txBox="1">
            <a:spLocks noGrp="1"/>
          </p:cNvSpPr>
          <p:nvPr>
            <p:ph type="dt" idx="10"/>
          </p:nvPr>
        </p:nvSpPr>
        <p:spPr>
          <a:xfrm>
            <a:off x="8805672" y="6400800"/>
            <a:ext cx="1865376"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42"/>
          <p:cNvSpPr txBox="1">
            <a:spLocks noGrp="1"/>
          </p:cNvSpPr>
          <p:nvPr>
            <p:ph type="ftr" idx="11"/>
          </p:nvPr>
        </p:nvSpPr>
        <p:spPr>
          <a:xfrm>
            <a:off x="758952" y="6400800"/>
            <a:ext cx="609904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42"/>
          <p:cNvSpPr txBox="1">
            <a:spLocks noGrp="1"/>
          </p:cNvSpPr>
          <p:nvPr>
            <p:ph type="sldNum" idx="12"/>
          </p:nvPr>
        </p:nvSpPr>
        <p:spPr>
          <a:xfrm>
            <a:off x="10899648" y="6400800"/>
            <a:ext cx="530352"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9"/>
        <p:cNvGrpSpPr/>
        <p:nvPr/>
      </p:nvGrpSpPr>
      <p:grpSpPr>
        <a:xfrm>
          <a:off x="0" y="0"/>
          <a:ext cx="0" cy="0"/>
          <a:chOff x="0" y="0"/>
          <a:chExt cx="0" cy="0"/>
        </a:xfrm>
      </p:grpSpPr>
      <p:sp>
        <p:nvSpPr>
          <p:cNvPr id="70" name="Google Shape;70;p43"/>
          <p:cNvSpPr txBox="1">
            <a:spLocks noGrp="1"/>
          </p:cNvSpPr>
          <p:nvPr>
            <p:ph type="title"/>
          </p:nvPr>
        </p:nvSpPr>
        <p:spPr>
          <a:xfrm>
            <a:off x="1517904" y="1517904"/>
            <a:ext cx="9144000" cy="1344168"/>
          </a:xfrm>
          <a:prstGeom prst="rect">
            <a:avLst/>
          </a:prstGeom>
          <a:noFill/>
          <a:ln>
            <a:noFill/>
          </a:ln>
        </p:spPr>
        <p:txBody>
          <a:bodyPr spcFirstLastPara="1" wrap="square" lIns="91425" tIns="45700" rIns="91425" bIns="45700" anchor="t" anchorCtr="0">
            <a:normAutofit/>
          </a:bodyPr>
          <a:lstStyle>
            <a:lvl1pPr lvl="0" algn="l">
              <a:lnSpc>
                <a:spcPct val="95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 name="Google Shape;71;p43"/>
          <p:cNvSpPr txBox="1">
            <a:spLocks noGrp="1"/>
          </p:cNvSpPr>
          <p:nvPr>
            <p:ph type="body" idx="1"/>
          </p:nvPr>
        </p:nvSpPr>
        <p:spPr>
          <a:xfrm rot="5400000">
            <a:off x="4526280" y="-36576"/>
            <a:ext cx="3127248" cy="9144000"/>
          </a:xfrm>
          <a:prstGeom prst="rect">
            <a:avLst/>
          </a:prstGeom>
          <a:noFill/>
          <a:ln>
            <a:noFill/>
          </a:ln>
        </p:spPr>
        <p:txBody>
          <a:bodyPr spcFirstLastPara="1" wrap="square" lIns="91425" tIns="45700" rIns="91425" bIns="45700" anchor="t" anchorCtr="0">
            <a:normAutofit/>
          </a:bodyPr>
          <a:lstStyle>
            <a:lvl1pPr marL="457200" lvl="0" indent="-342900" algn="l">
              <a:lnSpc>
                <a:spcPct val="105000"/>
              </a:lnSpc>
              <a:spcBef>
                <a:spcPts val="900"/>
              </a:spcBef>
              <a:spcAft>
                <a:spcPts val="0"/>
              </a:spcAft>
              <a:buSzPts val="1800"/>
              <a:buChar char="+"/>
              <a:defRPr/>
            </a:lvl1pPr>
            <a:lvl2pPr marL="914400" lvl="1" indent="-228600" algn="l">
              <a:lnSpc>
                <a:spcPct val="105000"/>
              </a:lnSpc>
              <a:spcBef>
                <a:spcPts val="900"/>
              </a:spcBef>
              <a:spcAft>
                <a:spcPts val="0"/>
              </a:spcAft>
              <a:buClr>
                <a:srgbClr val="3F3F3F"/>
              </a:buClr>
              <a:buSzPts val="1800"/>
              <a:buNone/>
              <a:defRPr/>
            </a:lvl2pPr>
            <a:lvl3pPr marL="1371600" lvl="2" indent="-342900" algn="l">
              <a:lnSpc>
                <a:spcPct val="105000"/>
              </a:lnSpc>
              <a:spcBef>
                <a:spcPts val="600"/>
              </a:spcBef>
              <a:spcAft>
                <a:spcPts val="0"/>
              </a:spcAft>
              <a:buSzPts val="1800"/>
              <a:buChar char="+"/>
              <a:defRPr/>
            </a:lvl3pPr>
            <a:lvl4pPr marL="1828800" lvl="3" indent="-228600" algn="l">
              <a:lnSpc>
                <a:spcPct val="105000"/>
              </a:lnSpc>
              <a:spcBef>
                <a:spcPts val="600"/>
              </a:spcBef>
              <a:spcAft>
                <a:spcPts val="0"/>
              </a:spcAft>
              <a:buClr>
                <a:srgbClr val="3F3F3F"/>
              </a:buClr>
              <a:buSzPts val="1800"/>
              <a:buNone/>
              <a:defRPr/>
            </a:lvl4pPr>
            <a:lvl5pPr marL="2286000" lvl="4" indent="-342900" algn="l">
              <a:lnSpc>
                <a:spcPct val="105000"/>
              </a:lnSpc>
              <a:spcBef>
                <a:spcPts val="6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2" name="Google Shape;72;p43"/>
          <p:cNvSpPr txBox="1">
            <a:spLocks noGrp="1"/>
          </p:cNvSpPr>
          <p:nvPr>
            <p:ph type="dt" idx="10"/>
          </p:nvPr>
        </p:nvSpPr>
        <p:spPr>
          <a:xfrm>
            <a:off x="8805672" y="6400800"/>
            <a:ext cx="1865376"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43"/>
          <p:cNvSpPr txBox="1">
            <a:spLocks noGrp="1"/>
          </p:cNvSpPr>
          <p:nvPr>
            <p:ph type="ftr" idx="11"/>
          </p:nvPr>
        </p:nvSpPr>
        <p:spPr>
          <a:xfrm>
            <a:off x="758952" y="6400800"/>
            <a:ext cx="609904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43"/>
          <p:cNvSpPr txBox="1">
            <a:spLocks noGrp="1"/>
          </p:cNvSpPr>
          <p:nvPr>
            <p:ph type="sldNum" idx="12"/>
          </p:nvPr>
        </p:nvSpPr>
        <p:spPr>
          <a:xfrm>
            <a:off x="10899648" y="6400800"/>
            <a:ext cx="530352"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5"/>
        <p:cNvGrpSpPr/>
        <p:nvPr/>
      </p:nvGrpSpPr>
      <p:grpSpPr>
        <a:xfrm>
          <a:off x="0" y="0"/>
          <a:ext cx="0" cy="0"/>
          <a:chOff x="0" y="0"/>
          <a:chExt cx="0" cy="0"/>
        </a:xfrm>
      </p:grpSpPr>
      <p:sp>
        <p:nvSpPr>
          <p:cNvPr id="76" name="Google Shape;76;p44"/>
          <p:cNvSpPr txBox="1">
            <a:spLocks noGrp="1"/>
          </p:cNvSpPr>
          <p:nvPr>
            <p:ph type="title"/>
          </p:nvPr>
        </p:nvSpPr>
        <p:spPr>
          <a:xfrm rot="5400000">
            <a:off x="7287289" y="2680932"/>
            <a:ext cx="4546786" cy="2220731"/>
          </a:xfrm>
          <a:prstGeom prst="rect">
            <a:avLst/>
          </a:prstGeom>
          <a:noFill/>
          <a:ln>
            <a:noFill/>
          </a:ln>
        </p:spPr>
        <p:txBody>
          <a:bodyPr spcFirstLastPara="1" wrap="square" lIns="91425" tIns="45700" rIns="91425" bIns="45700" anchor="t" anchorCtr="0">
            <a:normAutofit/>
          </a:bodyPr>
          <a:lstStyle>
            <a:lvl1pPr lvl="0" algn="l">
              <a:lnSpc>
                <a:spcPct val="95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7" name="Google Shape;77;p44"/>
          <p:cNvSpPr txBox="1">
            <a:spLocks noGrp="1"/>
          </p:cNvSpPr>
          <p:nvPr>
            <p:ph type="body" idx="1"/>
          </p:nvPr>
        </p:nvSpPr>
        <p:spPr>
          <a:xfrm rot="5400000">
            <a:off x="2525788" y="510021"/>
            <a:ext cx="4546786" cy="6562553"/>
          </a:xfrm>
          <a:prstGeom prst="rect">
            <a:avLst/>
          </a:prstGeom>
          <a:noFill/>
          <a:ln>
            <a:noFill/>
          </a:ln>
        </p:spPr>
        <p:txBody>
          <a:bodyPr spcFirstLastPara="1" wrap="square" lIns="91425" tIns="45700" rIns="91425" bIns="45700" anchor="t" anchorCtr="0">
            <a:normAutofit/>
          </a:bodyPr>
          <a:lstStyle>
            <a:lvl1pPr marL="457200" lvl="0" indent="-342900" algn="l">
              <a:lnSpc>
                <a:spcPct val="105000"/>
              </a:lnSpc>
              <a:spcBef>
                <a:spcPts val="900"/>
              </a:spcBef>
              <a:spcAft>
                <a:spcPts val="0"/>
              </a:spcAft>
              <a:buSzPts val="1800"/>
              <a:buChar char="+"/>
              <a:defRPr/>
            </a:lvl1pPr>
            <a:lvl2pPr marL="914400" lvl="1" indent="-228600" algn="l">
              <a:lnSpc>
                <a:spcPct val="105000"/>
              </a:lnSpc>
              <a:spcBef>
                <a:spcPts val="900"/>
              </a:spcBef>
              <a:spcAft>
                <a:spcPts val="0"/>
              </a:spcAft>
              <a:buClr>
                <a:srgbClr val="3F3F3F"/>
              </a:buClr>
              <a:buSzPts val="1800"/>
              <a:buNone/>
              <a:defRPr/>
            </a:lvl2pPr>
            <a:lvl3pPr marL="1371600" lvl="2" indent="-342900" algn="l">
              <a:lnSpc>
                <a:spcPct val="105000"/>
              </a:lnSpc>
              <a:spcBef>
                <a:spcPts val="600"/>
              </a:spcBef>
              <a:spcAft>
                <a:spcPts val="0"/>
              </a:spcAft>
              <a:buSzPts val="1800"/>
              <a:buChar char="+"/>
              <a:defRPr/>
            </a:lvl3pPr>
            <a:lvl4pPr marL="1828800" lvl="3" indent="-228600" algn="l">
              <a:lnSpc>
                <a:spcPct val="105000"/>
              </a:lnSpc>
              <a:spcBef>
                <a:spcPts val="600"/>
              </a:spcBef>
              <a:spcAft>
                <a:spcPts val="0"/>
              </a:spcAft>
              <a:buClr>
                <a:srgbClr val="3F3F3F"/>
              </a:buClr>
              <a:buSzPts val="1800"/>
              <a:buNone/>
              <a:defRPr/>
            </a:lvl4pPr>
            <a:lvl5pPr marL="2286000" lvl="4" indent="-342900" algn="l">
              <a:lnSpc>
                <a:spcPct val="105000"/>
              </a:lnSpc>
              <a:spcBef>
                <a:spcPts val="6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8" name="Google Shape;78;p44"/>
          <p:cNvSpPr txBox="1">
            <a:spLocks noGrp="1"/>
          </p:cNvSpPr>
          <p:nvPr>
            <p:ph type="dt" idx="10"/>
          </p:nvPr>
        </p:nvSpPr>
        <p:spPr>
          <a:xfrm>
            <a:off x="8805672" y="6400800"/>
            <a:ext cx="1865376"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44"/>
          <p:cNvSpPr txBox="1">
            <a:spLocks noGrp="1"/>
          </p:cNvSpPr>
          <p:nvPr>
            <p:ph type="ftr" idx="11"/>
          </p:nvPr>
        </p:nvSpPr>
        <p:spPr>
          <a:xfrm>
            <a:off x="758952" y="6400800"/>
            <a:ext cx="609904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44"/>
          <p:cNvSpPr txBox="1">
            <a:spLocks noGrp="1"/>
          </p:cNvSpPr>
          <p:nvPr>
            <p:ph type="sldNum" idx="12"/>
          </p:nvPr>
        </p:nvSpPr>
        <p:spPr>
          <a:xfrm>
            <a:off x="10899648" y="6400800"/>
            <a:ext cx="530352"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33"/>
          <p:cNvSpPr txBox="1">
            <a:spLocks noGrp="1"/>
          </p:cNvSpPr>
          <p:nvPr>
            <p:ph type="title"/>
          </p:nvPr>
        </p:nvSpPr>
        <p:spPr>
          <a:xfrm>
            <a:off x="1517904" y="1517904"/>
            <a:ext cx="9144000" cy="1344168"/>
          </a:xfrm>
          <a:prstGeom prst="rect">
            <a:avLst/>
          </a:prstGeom>
          <a:noFill/>
          <a:ln>
            <a:noFill/>
          </a:ln>
        </p:spPr>
        <p:txBody>
          <a:bodyPr spcFirstLastPara="1" wrap="square" lIns="91425" tIns="45700" rIns="91425" bIns="45700" anchor="t" anchorCtr="0">
            <a:normAutofit/>
          </a:bodyPr>
          <a:lstStyle>
            <a:lvl1pPr marR="0" lvl="0" algn="l" rtl="0">
              <a:lnSpc>
                <a:spcPct val="95000"/>
              </a:lnSpc>
              <a:spcBef>
                <a:spcPts val="0"/>
              </a:spcBef>
              <a:spcAft>
                <a:spcPts val="0"/>
              </a:spcAft>
              <a:buClr>
                <a:schemeClr val="dk1"/>
              </a:buClr>
              <a:buSzPts val="4200"/>
              <a:buFont typeface="Aharoni"/>
              <a:buNone/>
              <a:defRPr sz="4200" b="0" i="0" u="none" strike="noStrike" cap="none">
                <a:solidFill>
                  <a:schemeClr val="dk1"/>
                </a:solidFill>
                <a:latin typeface="Aharoni"/>
                <a:ea typeface="Aharoni"/>
                <a:cs typeface="Aharoni"/>
                <a:sym typeface="Aharon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33"/>
          <p:cNvSpPr txBox="1">
            <a:spLocks noGrp="1"/>
          </p:cNvSpPr>
          <p:nvPr>
            <p:ph type="body" idx="1"/>
          </p:nvPr>
        </p:nvSpPr>
        <p:spPr>
          <a:xfrm>
            <a:off x="1517904" y="2971800"/>
            <a:ext cx="9144000" cy="3127248"/>
          </a:xfrm>
          <a:prstGeom prst="rect">
            <a:avLst/>
          </a:prstGeom>
          <a:noFill/>
          <a:ln>
            <a:noFill/>
          </a:ln>
        </p:spPr>
        <p:txBody>
          <a:bodyPr spcFirstLastPara="1" wrap="square" lIns="91425" tIns="45700" rIns="91425" bIns="45700" anchor="t" anchorCtr="0">
            <a:normAutofit/>
          </a:bodyPr>
          <a:lstStyle>
            <a:lvl1pPr marL="457200" marR="0" lvl="0" indent="-393700" algn="l" rtl="0">
              <a:lnSpc>
                <a:spcPct val="105000"/>
              </a:lnSpc>
              <a:spcBef>
                <a:spcPts val="900"/>
              </a:spcBef>
              <a:spcAft>
                <a:spcPts val="0"/>
              </a:spcAft>
              <a:buClr>
                <a:schemeClr val="accent5"/>
              </a:buClr>
              <a:buSzPts val="2600"/>
              <a:buFont typeface="Avenir"/>
              <a:buChar char="+"/>
              <a:defRPr sz="2600" b="0" i="0" u="none" strike="noStrike" cap="none">
                <a:solidFill>
                  <a:schemeClr val="dk1"/>
                </a:solidFill>
                <a:latin typeface="Avenir"/>
                <a:ea typeface="Avenir"/>
                <a:cs typeface="Avenir"/>
                <a:sym typeface="Avenir"/>
              </a:defRPr>
            </a:lvl1pPr>
            <a:lvl2pPr marL="914400" marR="0" lvl="1" indent="-228600" algn="l" rtl="0">
              <a:lnSpc>
                <a:spcPct val="105000"/>
              </a:lnSpc>
              <a:spcBef>
                <a:spcPts val="900"/>
              </a:spcBef>
              <a:spcAft>
                <a:spcPts val="0"/>
              </a:spcAft>
              <a:buClr>
                <a:srgbClr val="3F3F3F"/>
              </a:buClr>
              <a:buSzPts val="2000"/>
              <a:buFont typeface="Arial"/>
              <a:buNone/>
              <a:defRPr sz="2000" b="0" i="0" u="none" strike="noStrike" cap="none">
                <a:solidFill>
                  <a:srgbClr val="3F3F3F"/>
                </a:solidFill>
                <a:latin typeface="Avenir"/>
                <a:ea typeface="Avenir"/>
                <a:cs typeface="Avenir"/>
                <a:sym typeface="Avenir"/>
              </a:defRPr>
            </a:lvl2pPr>
            <a:lvl3pPr marL="1371600" marR="0" lvl="2" indent="-355600" algn="l" rtl="0">
              <a:lnSpc>
                <a:spcPct val="105000"/>
              </a:lnSpc>
              <a:spcBef>
                <a:spcPts val="600"/>
              </a:spcBef>
              <a:spcAft>
                <a:spcPts val="0"/>
              </a:spcAft>
              <a:buClr>
                <a:schemeClr val="accent5"/>
              </a:buClr>
              <a:buSzPts val="2000"/>
              <a:buFont typeface="Avenir"/>
              <a:buChar char="+"/>
              <a:defRPr sz="2000" b="0" i="0" u="none" strike="noStrike" cap="none">
                <a:solidFill>
                  <a:schemeClr val="dk1"/>
                </a:solidFill>
                <a:latin typeface="Avenir"/>
                <a:ea typeface="Avenir"/>
                <a:cs typeface="Avenir"/>
                <a:sym typeface="Avenir"/>
              </a:defRPr>
            </a:lvl3pPr>
            <a:lvl4pPr marL="1828800" marR="0" lvl="3" indent="-228600" algn="l" rtl="0">
              <a:lnSpc>
                <a:spcPct val="105000"/>
              </a:lnSpc>
              <a:spcBef>
                <a:spcPts val="600"/>
              </a:spcBef>
              <a:spcAft>
                <a:spcPts val="0"/>
              </a:spcAft>
              <a:buClr>
                <a:srgbClr val="3F3F3F"/>
              </a:buClr>
              <a:buSzPts val="1800"/>
              <a:buFont typeface="Avenir"/>
              <a:buNone/>
              <a:defRPr sz="1800" b="0" i="1" u="none" strike="noStrike" cap="none">
                <a:solidFill>
                  <a:srgbClr val="3F3F3F"/>
                </a:solidFill>
                <a:latin typeface="Avenir"/>
                <a:ea typeface="Avenir"/>
                <a:cs typeface="Avenir"/>
                <a:sym typeface="Avenir"/>
              </a:defRPr>
            </a:lvl4pPr>
            <a:lvl5pPr marL="2286000" marR="0" lvl="4" indent="-342900" algn="l" rtl="0">
              <a:lnSpc>
                <a:spcPct val="105000"/>
              </a:lnSpc>
              <a:spcBef>
                <a:spcPts val="600"/>
              </a:spcBef>
              <a:spcAft>
                <a:spcPts val="0"/>
              </a:spcAft>
              <a:buClr>
                <a:schemeClr val="accent5"/>
              </a:buClr>
              <a:buSzPts val="1800"/>
              <a:buFont typeface="Avenir"/>
              <a:buChar char="+"/>
              <a:defRPr sz="1800" b="0" i="0" u="none" strike="noStrike" cap="none">
                <a:solidFill>
                  <a:schemeClr val="dk1"/>
                </a:solidFill>
                <a:latin typeface="Avenir"/>
                <a:ea typeface="Avenir"/>
                <a:cs typeface="Avenir"/>
                <a:sym typeface="Avenir"/>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9pPr>
          </a:lstStyle>
          <a:p>
            <a:endParaRPr/>
          </a:p>
        </p:txBody>
      </p:sp>
      <p:sp>
        <p:nvSpPr>
          <p:cNvPr id="8" name="Google Shape;8;p33"/>
          <p:cNvSpPr txBox="1">
            <a:spLocks noGrp="1"/>
          </p:cNvSpPr>
          <p:nvPr>
            <p:ph type="dt" idx="10"/>
          </p:nvPr>
        </p:nvSpPr>
        <p:spPr>
          <a:xfrm>
            <a:off x="8805672" y="6400800"/>
            <a:ext cx="1865376" cy="365125"/>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000" b="0" i="0" u="none" strike="noStrike" cap="none">
                <a:solidFill>
                  <a:schemeClr val="dk1"/>
                </a:solidFill>
                <a:latin typeface="Avenir"/>
                <a:ea typeface="Avenir"/>
                <a:cs typeface="Avenir"/>
                <a:sym typeface="Avenir"/>
              </a:defRPr>
            </a:lvl1pPr>
            <a:lvl2pPr marR="0" lvl="1" algn="l" rtl="0">
              <a:spcBef>
                <a:spcPts val="0"/>
              </a:spcBef>
              <a:spcAft>
                <a:spcPts val="0"/>
              </a:spcAft>
              <a:buSzPts val="1400"/>
              <a:buNone/>
              <a:defRPr sz="1800" b="0" i="0" u="none" strike="noStrike" cap="none">
                <a:solidFill>
                  <a:schemeClr val="dk1"/>
                </a:solidFill>
                <a:latin typeface="Avenir"/>
                <a:ea typeface="Avenir"/>
                <a:cs typeface="Avenir"/>
                <a:sym typeface="Avenir"/>
              </a:defRPr>
            </a:lvl2pPr>
            <a:lvl3pPr marR="0" lvl="2" algn="l" rtl="0">
              <a:spcBef>
                <a:spcPts val="0"/>
              </a:spcBef>
              <a:spcAft>
                <a:spcPts val="0"/>
              </a:spcAft>
              <a:buSzPts val="1400"/>
              <a:buNone/>
              <a:defRPr sz="1800" b="0" i="0" u="none" strike="noStrike" cap="none">
                <a:solidFill>
                  <a:schemeClr val="dk1"/>
                </a:solidFill>
                <a:latin typeface="Avenir"/>
                <a:ea typeface="Avenir"/>
                <a:cs typeface="Avenir"/>
                <a:sym typeface="Avenir"/>
              </a:defRPr>
            </a:lvl3pPr>
            <a:lvl4pPr marR="0" lvl="3" algn="l" rtl="0">
              <a:spcBef>
                <a:spcPts val="0"/>
              </a:spcBef>
              <a:spcAft>
                <a:spcPts val="0"/>
              </a:spcAft>
              <a:buSzPts val="1400"/>
              <a:buNone/>
              <a:defRPr sz="1800" b="0" i="0" u="none" strike="noStrike" cap="none">
                <a:solidFill>
                  <a:schemeClr val="dk1"/>
                </a:solidFill>
                <a:latin typeface="Avenir"/>
                <a:ea typeface="Avenir"/>
                <a:cs typeface="Avenir"/>
                <a:sym typeface="Avenir"/>
              </a:defRPr>
            </a:lvl4pPr>
            <a:lvl5pPr marR="0" lvl="4" algn="l" rtl="0">
              <a:spcBef>
                <a:spcPts val="0"/>
              </a:spcBef>
              <a:spcAft>
                <a:spcPts val="0"/>
              </a:spcAft>
              <a:buSzPts val="1400"/>
              <a:buNone/>
              <a:defRPr sz="1800" b="0" i="0" u="none" strike="noStrike" cap="none">
                <a:solidFill>
                  <a:schemeClr val="dk1"/>
                </a:solidFill>
                <a:latin typeface="Avenir"/>
                <a:ea typeface="Avenir"/>
                <a:cs typeface="Avenir"/>
                <a:sym typeface="Avenir"/>
              </a:defRPr>
            </a:lvl5pPr>
            <a:lvl6pPr marR="0" lvl="5" algn="l" rtl="0">
              <a:spcBef>
                <a:spcPts val="0"/>
              </a:spcBef>
              <a:spcAft>
                <a:spcPts val="0"/>
              </a:spcAft>
              <a:buSzPts val="1400"/>
              <a:buNone/>
              <a:defRPr sz="1800" b="0" i="0" u="none" strike="noStrike" cap="none">
                <a:solidFill>
                  <a:schemeClr val="dk1"/>
                </a:solidFill>
                <a:latin typeface="Avenir"/>
                <a:ea typeface="Avenir"/>
                <a:cs typeface="Avenir"/>
                <a:sym typeface="Avenir"/>
              </a:defRPr>
            </a:lvl6pPr>
            <a:lvl7pPr marR="0" lvl="6" algn="l" rtl="0">
              <a:spcBef>
                <a:spcPts val="0"/>
              </a:spcBef>
              <a:spcAft>
                <a:spcPts val="0"/>
              </a:spcAft>
              <a:buSzPts val="1400"/>
              <a:buNone/>
              <a:defRPr sz="1800" b="0" i="0" u="none" strike="noStrike" cap="none">
                <a:solidFill>
                  <a:schemeClr val="dk1"/>
                </a:solidFill>
                <a:latin typeface="Avenir"/>
                <a:ea typeface="Avenir"/>
                <a:cs typeface="Avenir"/>
                <a:sym typeface="Avenir"/>
              </a:defRPr>
            </a:lvl7pPr>
            <a:lvl8pPr marR="0" lvl="7" algn="l" rtl="0">
              <a:spcBef>
                <a:spcPts val="0"/>
              </a:spcBef>
              <a:spcAft>
                <a:spcPts val="0"/>
              </a:spcAft>
              <a:buSzPts val="1400"/>
              <a:buNone/>
              <a:defRPr sz="1800" b="0" i="0" u="none" strike="noStrike" cap="none">
                <a:solidFill>
                  <a:schemeClr val="dk1"/>
                </a:solidFill>
                <a:latin typeface="Avenir"/>
                <a:ea typeface="Avenir"/>
                <a:cs typeface="Avenir"/>
                <a:sym typeface="Avenir"/>
              </a:defRPr>
            </a:lvl8pPr>
            <a:lvl9pPr marR="0" lvl="8" algn="l" rtl="0">
              <a:spcBef>
                <a:spcPts val="0"/>
              </a:spcBef>
              <a:spcAft>
                <a:spcPts val="0"/>
              </a:spcAft>
              <a:buSzPts val="1400"/>
              <a:buNone/>
              <a:defRPr sz="1800" b="0" i="0" u="none" strike="noStrike" cap="none">
                <a:solidFill>
                  <a:schemeClr val="dk1"/>
                </a:solidFill>
                <a:latin typeface="Avenir"/>
                <a:ea typeface="Avenir"/>
                <a:cs typeface="Avenir"/>
                <a:sym typeface="Avenir"/>
              </a:defRPr>
            </a:lvl9pPr>
          </a:lstStyle>
          <a:p>
            <a:endParaRPr/>
          </a:p>
        </p:txBody>
      </p:sp>
      <p:sp>
        <p:nvSpPr>
          <p:cNvPr id="9" name="Google Shape;9;p33"/>
          <p:cNvSpPr txBox="1">
            <a:spLocks noGrp="1"/>
          </p:cNvSpPr>
          <p:nvPr>
            <p:ph type="ftr" idx="11"/>
          </p:nvPr>
        </p:nvSpPr>
        <p:spPr>
          <a:xfrm>
            <a:off x="758952" y="6400800"/>
            <a:ext cx="6099048"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00" b="0" i="0" u="none" strike="noStrike" cap="none">
                <a:solidFill>
                  <a:schemeClr val="dk1"/>
                </a:solidFill>
                <a:latin typeface="Avenir"/>
                <a:ea typeface="Avenir"/>
                <a:cs typeface="Avenir"/>
                <a:sym typeface="Avenir"/>
              </a:defRPr>
            </a:lvl1pPr>
            <a:lvl2pPr marR="0" lvl="1" algn="l" rtl="0">
              <a:spcBef>
                <a:spcPts val="0"/>
              </a:spcBef>
              <a:spcAft>
                <a:spcPts val="0"/>
              </a:spcAft>
              <a:buSzPts val="1400"/>
              <a:buNone/>
              <a:defRPr sz="1800" b="0" i="0" u="none" strike="noStrike" cap="none">
                <a:solidFill>
                  <a:schemeClr val="dk1"/>
                </a:solidFill>
                <a:latin typeface="Avenir"/>
                <a:ea typeface="Avenir"/>
                <a:cs typeface="Avenir"/>
                <a:sym typeface="Avenir"/>
              </a:defRPr>
            </a:lvl2pPr>
            <a:lvl3pPr marR="0" lvl="2" algn="l" rtl="0">
              <a:spcBef>
                <a:spcPts val="0"/>
              </a:spcBef>
              <a:spcAft>
                <a:spcPts val="0"/>
              </a:spcAft>
              <a:buSzPts val="1400"/>
              <a:buNone/>
              <a:defRPr sz="1800" b="0" i="0" u="none" strike="noStrike" cap="none">
                <a:solidFill>
                  <a:schemeClr val="dk1"/>
                </a:solidFill>
                <a:latin typeface="Avenir"/>
                <a:ea typeface="Avenir"/>
                <a:cs typeface="Avenir"/>
                <a:sym typeface="Avenir"/>
              </a:defRPr>
            </a:lvl3pPr>
            <a:lvl4pPr marR="0" lvl="3" algn="l" rtl="0">
              <a:spcBef>
                <a:spcPts val="0"/>
              </a:spcBef>
              <a:spcAft>
                <a:spcPts val="0"/>
              </a:spcAft>
              <a:buSzPts val="1400"/>
              <a:buNone/>
              <a:defRPr sz="1800" b="0" i="0" u="none" strike="noStrike" cap="none">
                <a:solidFill>
                  <a:schemeClr val="dk1"/>
                </a:solidFill>
                <a:latin typeface="Avenir"/>
                <a:ea typeface="Avenir"/>
                <a:cs typeface="Avenir"/>
                <a:sym typeface="Avenir"/>
              </a:defRPr>
            </a:lvl4pPr>
            <a:lvl5pPr marR="0" lvl="4" algn="l" rtl="0">
              <a:spcBef>
                <a:spcPts val="0"/>
              </a:spcBef>
              <a:spcAft>
                <a:spcPts val="0"/>
              </a:spcAft>
              <a:buSzPts val="1400"/>
              <a:buNone/>
              <a:defRPr sz="1800" b="0" i="0" u="none" strike="noStrike" cap="none">
                <a:solidFill>
                  <a:schemeClr val="dk1"/>
                </a:solidFill>
                <a:latin typeface="Avenir"/>
                <a:ea typeface="Avenir"/>
                <a:cs typeface="Avenir"/>
                <a:sym typeface="Avenir"/>
              </a:defRPr>
            </a:lvl5pPr>
            <a:lvl6pPr marR="0" lvl="5" algn="l" rtl="0">
              <a:spcBef>
                <a:spcPts val="0"/>
              </a:spcBef>
              <a:spcAft>
                <a:spcPts val="0"/>
              </a:spcAft>
              <a:buSzPts val="1400"/>
              <a:buNone/>
              <a:defRPr sz="1800" b="0" i="0" u="none" strike="noStrike" cap="none">
                <a:solidFill>
                  <a:schemeClr val="dk1"/>
                </a:solidFill>
                <a:latin typeface="Avenir"/>
                <a:ea typeface="Avenir"/>
                <a:cs typeface="Avenir"/>
                <a:sym typeface="Avenir"/>
              </a:defRPr>
            </a:lvl6pPr>
            <a:lvl7pPr marR="0" lvl="6" algn="l" rtl="0">
              <a:spcBef>
                <a:spcPts val="0"/>
              </a:spcBef>
              <a:spcAft>
                <a:spcPts val="0"/>
              </a:spcAft>
              <a:buSzPts val="1400"/>
              <a:buNone/>
              <a:defRPr sz="1800" b="0" i="0" u="none" strike="noStrike" cap="none">
                <a:solidFill>
                  <a:schemeClr val="dk1"/>
                </a:solidFill>
                <a:latin typeface="Avenir"/>
                <a:ea typeface="Avenir"/>
                <a:cs typeface="Avenir"/>
                <a:sym typeface="Avenir"/>
              </a:defRPr>
            </a:lvl7pPr>
            <a:lvl8pPr marR="0" lvl="7" algn="l" rtl="0">
              <a:spcBef>
                <a:spcPts val="0"/>
              </a:spcBef>
              <a:spcAft>
                <a:spcPts val="0"/>
              </a:spcAft>
              <a:buSzPts val="1400"/>
              <a:buNone/>
              <a:defRPr sz="1800" b="0" i="0" u="none" strike="noStrike" cap="none">
                <a:solidFill>
                  <a:schemeClr val="dk1"/>
                </a:solidFill>
                <a:latin typeface="Avenir"/>
                <a:ea typeface="Avenir"/>
                <a:cs typeface="Avenir"/>
                <a:sym typeface="Avenir"/>
              </a:defRPr>
            </a:lvl8pPr>
            <a:lvl9pPr marR="0" lvl="8" algn="l" rtl="0">
              <a:spcBef>
                <a:spcPts val="0"/>
              </a:spcBef>
              <a:spcAft>
                <a:spcPts val="0"/>
              </a:spcAft>
              <a:buSzPts val="1400"/>
              <a:buNone/>
              <a:defRPr sz="1800" b="0" i="0" u="none" strike="noStrike" cap="none">
                <a:solidFill>
                  <a:schemeClr val="dk1"/>
                </a:solidFill>
                <a:latin typeface="Avenir"/>
                <a:ea typeface="Avenir"/>
                <a:cs typeface="Avenir"/>
                <a:sym typeface="Avenir"/>
              </a:defRPr>
            </a:lvl9pPr>
          </a:lstStyle>
          <a:p>
            <a:endParaRPr/>
          </a:p>
        </p:txBody>
      </p:sp>
      <p:sp>
        <p:nvSpPr>
          <p:cNvPr id="10" name="Google Shape;10;p33"/>
          <p:cNvSpPr txBox="1">
            <a:spLocks noGrp="1"/>
          </p:cNvSpPr>
          <p:nvPr>
            <p:ph type="sldNum" idx="12"/>
          </p:nvPr>
        </p:nvSpPr>
        <p:spPr>
          <a:xfrm>
            <a:off x="10899648" y="6400800"/>
            <a:ext cx="530352"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000" b="1" i="0" u="none" strike="noStrike" cap="none">
                <a:solidFill>
                  <a:schemeClr val="dk1"/>
                </a:solidFill>
                <a:latin typeface="Avenir"/>
                <a:ea typeface="Avenir"/>
                <a:cs typeface="Avenir"/>
                <a:sym typeface="Avenir"/>
              </a:defRPr>
            </a:lvl1pPr>
            <a:lvl2pPr marL="0" marR="0" lvl="1" indent="0" algn="r" rtl="0">
              <a:spcBef>
                <a:spcPts val="0"/>
              </a:spcBef>
              <a:buNone/>
              <a:defRPr sz="1000" b="1" i="0" u="none" strike="noStrike" cap="none">
                <a:solidFill>
                  <a:schemeClr val="dk1"/>
                </a:solidFill>
                <a:latin typeface="Avenir"/>
                <a:ea typeface="Avenir"/>
                <a:cs typeface="Avenir"/>
                <a:sym typeface="Avenir"/>
              </a:defRPr>
            </a:lvl2pPr>
            <a:lvl3pPr marL="0" marR="0" lvl="2" indent="0" algn="r" rtl="0">
              <a:spcBef>
                <a:spcPts val="0"/>
              </a:spcBef>
              <a:buNone/>
              <a:defRPr sz="1000" b="1" i="0" u="none" strike="noStrike" cap="none">
                <a:solidFill>
                  <a:schemeClr val="dk1"/>
                </a:solidFill>
                <a:latin typeface="Avenir"/>
                <a:ea typeface="Avenir"/>
                <a:cs typeface="Avenir"/>
                <a:sym typeface="Avenir"/>
              </a:defRPr>
            </a:lvl3pPr>
            <a:lvl4pPr marL="0" marR="0" lvl="3" indent="0" algn="r" rtl="0">
              <a:spcBef>
                <a:spcPts val="0"/>
              </a:spcBef>
              <a:buNone/>
              <a:defRPr sz="1000" b="1" i="0" u="none" strike="noStrike" cap="none">
                <a:solidFill>
                  <a:schemeClr val="dk1"/>
                </a:solidFill>
                <a:latin typeface="Avenir"/>
                <a:ea typeface="Avenir"/>
                <a:cs typeface="Avenir"/>
                <a:sym typeface="Avenir"/>
              </a:defRPr>
            </a:lvl4pPr>
            <a:lvl5pPr marL="0" marR="0" lvl="4" indent="0" algn="r" rtl="0">
              <a:spcBef>
                <a:spcPts val="0"/>
              </a:spcBef>
              <a:buNone/>
              <a:defRPr sz="1000" b="1" i="0" u="none" strike="noStrike" cap="none">
                <a:solidFill>
                  <a:schemeClr val="dk1"/>
                </a:solidFill>
                <a:latin typeface="Avenir"/>
                <a:ea typeface="Avenir"/>
                <a:cs typeface="Avenir"/>
                <a:sym typeface="Avenir"/>
              </a:defRPr>
            </a:lvl5pPr>
            <a:lvl6pPr marL="0" marR="0" lvl="5" indent="0" algn="r" rtl="0">
              <a:spcBef>
                <a:spcPts val="0"/>
              </a:spcBef>
              <a:buNone/>
              <a:defRPr sz="1000" b="1" i="0" u="none" strike="noStrike" cap="none">
                <a:solidFill>
                  <a:schemeClr val="dk1"/>
                </a:solidFill>
                <a:latin typeface="Avenir"/>
                <a:ea typeface="Avenir"/>
                <a:cs typeface="Avenir"/>
                <a:sym typeface="Avenir"/>
              </a:defRPr>
            </a:lvl6pPr>
            <a:lvl7pPr marL="0" marR="0" lvl="6" indent="0" algn="r" rtl="0">
              <a:spcBef>
                <a:spcPts val="0"/>
              </a:spcBef>
              <a:buNone/>
              <a:defRPr sz="1000" b="1" i="0" u="none" strike="noStrike" cap="none">
                <a:solidFill>
                  <a:schemeClr val="dk1"/>
                </a:solidFill>
                <a:latin typeface="Avenir"/>
                <a:ea typeface="Avenir"/>
                <a:cs typeface="Avenir"/>
                <a:sym typeface="Avenir"/>
              </a:defRPr>
            </a:lvl7pPr>
            <a:lvl8pPr marL="0" marR="0" lvl="7" indent="0" algn="r" rtl="0">
              <a:spcBef>
                <a:spcPts val="0"/>
              </a:spcBef>
              <a:buNone/>
              <a:defRPr sz="1000" b="1" i="0" u="none" strike="noStrike" cap="none">
                <a:solidFill>
                  <a:schemeClr val="dk1"/>
                </a:solidFill>
                <a:latin typeface="Avenir"/>
                <a:ea typeface="Avenir"/>
                <a:cs typeface="Avenir"/>
                <a:sym typeface="Avenir"/>
              </a:defRPr>
            </a:lvl8pPr>
            <a:lvl9pPr marL="0" marR="0" lvl="8" indent="0" algn="r" rtl="0">
              <a:spcBef>
                <a:spcPts val="0"/>
              </a:spcBef>
              <a:buNone/>
              <a:defRPr sz="1000" b="1" i="0" u="none" strike="noStrike" cap="none">
                <a:solidFill>
                  <a:schemeClr val="dk1"/>
                </a:solidFill>
                <a:latin typeface="Avenir"/>
                <a:ea typeface="Avenir"/>
                <a:cs typeface="Avenir"/>
                <a:sym typeface="Avenir"/>
              </a:defRPr>
            </a:lvl9pPr>
          </a:lstStyle>
          <a:p>
            <a:pPr marL="0" lvl="0" indent="0" algn="r" rtl="0">
              <a:spcBef>
                <a:spcPts val="0"/>
              </a:spcBef>
              <a:spcAft>
                <a:spcPts val="0"/>
              </a:spcAft>
              <a:buNone/>
            </a:pPr>
            <a:fld id="{00000000-1234-1234-1234-123412341234}" type="slidenum">
              <a:rPr lang="en-GB"/>
              <a:t>‹#›</a:t>
            </a:fld>
            <a:endParaRPr/>
          </a:p>
        </p:txBody>
      </p:sp>
      <p:sp>
        <p:nvSpPr>
          <p:cNvPr id="11" name="Google Shape;11;p33"/>
          <p:cNvSpPr/>
          <p:nvPr/>
        </p:nvSpPr>
        <p:spPr>
          <a:xfrm>
            <a:off x="0" y="0"/>
            <a:ext cx="12192000" cy="6105524"/>
          </a:xfrm>
          <a:custGeom>
            <a:avLst/>
            <a:gdLst/>
            <a:ahLst/>
            <a:cxnLst/>
            <a:rect l="l" t="t" r="r" b="b"/>
            <a:pathLst>
              <a:path w="12192000" h="6105524" extrusionOk="0">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a:gsLst>
              <a:gs pos="0">
                <a:schemeClr val="accent5"/>
              </a:gs>
              <a:gs pos="10000">
                <a:schemeClr val="accent5"/>
              </a:gs>
              <a:gs pos="30000">
                <a:schemeClr val="accent4"/>
              </a:gs>
              <a:gs pos="50000">
                <a:srgbClr val="C9CB95"/>
              </a:gs>
              <a:gs pos="70000">
                <a:schemeClr val="accent2"/>
              </a:gs>
              <a:gs pos="90000">
                <a:schemeClr val="accent1"/>
              </a:gs>
              <a:gs pos="100000">
                <a:schemeClr val="accent1"/>
              </a:gs>
            </a:gsLst>
            <a:lin ang="7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venir"/>
              <a:ea typeface="Avenir"/>
              <a:cs typeface="Avenir"/>
              <a:sym typeface="Avenir"/>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sp>
        <p:nvSpPr>
          <p:cNvPr id="85" name="Google Shape;85;p1"/>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venir"/>
              <a:ea typeface="Avenir"/>
              <a:cs typeface="Avenir"/>
              <a:sym typeface="Avenir"/>
            </a:endParaRPr>
          </a:p>
        </p:txBody>
      </p:sp>
      <p:sp>
        <p:nvSpPr>
          <p:cNvPr id="86" name="Google Shape;86;p1"/>
          <p:cNvSpPr/>
          <p:nvPr/>
        </p:nvSpPr>
        <p:spPr>
          <a:xfrm>
            <a:off x="0" y="-1"/>
            <a:ext cx="12192000" cy="6858000"/>
          </a:xfrm>
          <a:prstGeom prst="rect">
            <a:avLst/>
          </a:prstGeom>
          <a:gradFill>
            <a:gsLst>
              <a:gs pos="0">
                <a:schemeClr val="accent5"/>
              </a:gs>
              <a:gs pos="10000">
                <a:schemeClr val="accent5"/>
              </a:gs>
              <a:gs pos="30000">
                <a:schemeClr val="accent4"/>
              </a:gs>
              <a:gs pos="50000">
                <a:srgbClr val="C9CB95"/>
              </a:gs>
              <a:gs pos="70000">
                <a:schemeClr val="accent2"/>
              </a:gs>
              <a:gs pos="90000">
                <a:schemeClr val="accent1"/>
              </a:gs>
              <a:gs pos="100000">
                <a:schemeClr val="accent1"/>
              </a:gs>
            </a:gsLst>
            <a:lin ang="7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venir"/>
              <a:ea typeface="Avenir"/>
              <a:cs typeface="Avenir"/>
              <a:sym typeface="Avenir"/>
            </a:endParaRPr>
          </a:p>
        </p:txBody>
      </p:sp>
      <p:sp>
        <p:nvSpPr>
          <p:cNvPr id="87" name="Google Shape;87;p1"/>
          <p:cNvSpPr/>
          <p:nvPr/>
        </p:nvSpPr>
        <p:spPr>
          <a:xfrm>
            <a:off x="0" y="-1"/>
            <a:ext cx="11430001" cy="6858000"/>
          </a:xfrm>
          <a:custGeom>
            <a:avLst/>
            <a:gdLst/>
            <a:ahLst/>
            <a:cxnLst/>
            <a:rect l="l" t="t" r="r" b="b"/>
            <a:pathLst>
              <a:path w="11430001" h="6858000" extrusionOk="0">
                <a:moveTo>
                  <a:pt x="0" y="0"/>
                </a:moveTo>
                <a:lnTo>
                  <a:pt x="5330522" y="0"/>
                </a:lnTo>
                <a:lnTo>
                  <a:pt x="5334002" y="0"/>
                </a:lnTo>
                <a:lnTo>
                  <a:pt x="5334002" y="762270"/>
                </a:lnTo>
                <a:lnTo>
                  <a:pt x="11430001" y="762270"/>
                </a:lnTo>
                <a:lnTo>
                  <a:pt x="11430001" y="6094807"/>
                </a:lnTo>
                <a:lnTo>
                  <a:pt x="5330522" y="6094807"/>
                </a:lnTo>
                <a:lnTo>
                  <a:pt x="5330522" y="6858000"/>
                </a:lnTo>
                <a:lnTo>
                  <a:pt x="0" y="6858000"/>
                </a:lnTo>
                <a:lnTo>
                  <a:pt x="0" y="6094807"/>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venir"/>
              <a:ea typeface="Avenir"/>
              <a:cs typeface="Avenir"/>
              <a:sym typeface="Avenir"/>
            </a:endParaRPr>
          </a:p>
        </p:txBody>
      </p:sp>
      <p:sp>
        <p:nvSpPr>
          <p:cNvPr id="88" name="Google Shape;88;p1"/>
          <p:cNvSpPr txBox="1">
            <a:spLocks noGrp="1"/>
          </p:cNvSpPr>
          <p:nvPr>
            <p:ph type="ctrTitle"/>
          </p:nvPr>
        </p:nvSpPr>
        <p:spPr>
          <a:xfrm>
            <a:off x="5219206" y="1743276"/>
            <a:ext cx="6210795" cy="2796945"/>
          </a:xfrm>
          <a:prstGeom prst="rect">
            <a:avLst/>
          </a:prstGeom>
          <a:noFill/>
          <a:ln>
            <a:noFill/>
          </a:ln>
        </p:spPr>
        <p:txBody>
          <a:bodyPr spcFirstLastPara="1" wrap="square" lIns="91425" tIns="45700" rIns="91425" bIns="45700" anchor="b" anchorCtr="0">
            <a:normAutofit/>
          </a:bodyPr>
          <a:lstStyle/>
          <a:p>
            <a:pPr marL="0" lvl="0" indent="0" algn="ctr" rtl="0">
              <a:lnSpc>
                <a:spcPct val="95000"/>
              </a:lnSpc>
              <a:spcBef>
                <a:spcPts val="0"/>
              </a:spcBef>
              <a:spcAft>
                <a:spcPts val="0"/>
              </a:spcAft>
              <a:buClr>
                <a:schemeClr val="accent4"/>
              </a:buClr>
              <a:buSzPts val="6000"/>
              <a:buFont typeface="Aharoni"/>
              <a:buNone/>
            </a:pPr>
            <a:r>
              <a:rPr lang="en-GB">
                <a:solidFill>
                  <a:schemeClr val="accent4"/>
                </a:solidFill>
              </a:rPr>
              <a:t>MULTICULTURAL CONFLICT</a:t>
            </a:r>
            <a:endParaRPr/>
          </a:p>
        </p:txBody>
      </p:sp>
      <p:pic>
        <p:nvPicPr>
          <p:cNvPr id="89" name="Google Shape;89;p1" descr="Logo, icon, company name&#10;&#10;Description automatically generated"/>
          <p:cNvPicPr preferRelativeResize="0"/>
          <p:nvPr/>
        </p:nvPicPr>
        <p:blipFill rotWithShape="1">
          <a:blip r:embed="rId3">
            <a:alphaModFix/>
          </a:blip>
          <a:srcRect/>
          <a:stretch/>
        </p:blipFill>
        <p:spPr>
          <a:xfrm>
            <a:off x="9974094" y="758953"/>
            <a:ext cx="1421034" cy="1366202"/>
          </a:xfrm>
          <a:prstGeom prst="rect">
            <a:avLst/>
          </a:prstGeom>
          <a:noFill/>
          <a:ln>
            <a:noFill/>
          </a:ln>
        </p:spPr>
      </p:pic>
      <p:pic>
        <p:nvPicPr>
          <p:cNvPr id="90" name="Google Shape;90;p1" descr="Chart&#10;&#10;Description automatically generated with low confidence"/>
          <p:cNvPicPr preferRelativeResize="0"/>
          <p:nvPr/>
        </p:nvPicPr>
        <p:blipFill rotWithShape="1">
          <a:blip r:embed="rId4">
            <a:alphaModFix/>
          </a:blip>
          <a:srcRect/>
          <a:stretch/>
        </p:blipFill>
        <p:spPr>
          <a:xfrm>
            <a:off x="2918353" y="5692555"/>
            <a:ext cx="6731167" cy="1161074"/>
          </a:xfrm>
          <a:prstGeom prst="rect">
            <a:avLst/>
          </a:prstGeom>
          <a:noFill/>
          <a:ln>
            <a:noFill/>
          </a:ln>
        </p:spPr>
      </p:pic>
      <p:sp>
        <p:nvSpPr>
          <p:cNvPr id="91" name="Google Shape;91;p1"/>
          <p:cNvSpPr/>
          <p:nvPr/>
        </p:nvSpPr>
        <p:spPr>
          <a:xfrm>
            <a:off x="223283" y="5705666"/>
            <a:ext cx="2695069" cy="1161073"/>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venir"/>
              <a:ea typeface="Avenir"/>
              <a:cs typeface="Avenir"/>
              <a:sym typeface="Avenir"/>
            </a:endParaRPr>
          </a:p>
        </p:txBody>
      </p:sp>
      <p:sp>
        <p:nvSpPr>
          <p:cNvPr id="92" name="Google Shape;92;p1"/>
          <p:cNvSpPr/>
          <p:nvPr/>
        </p:nvSpPr>
        <p:spPr>
          <a:xfrm>
            <a:off x="9602843" y="5696927"/>
            <a:ext cx="2616332" cy="1161073"/>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venir"/>
              <a:ea typeface="Avenir"/>
              <a:cs typeface="Avenir"/>
              <a:sym typeface="Avenir"/>
            </a:endParaRPr>
          </a:p>
        </p:txBody>
      </p:sp>
      <p:pic>
        <p:nvPicPr>
          <p:cNvPr id="93" name="Google Shape;93;p1" descr="40 Comics That I Made To Show The Differences And Similarities Between  Chinese And Western Cultures | Bored Panda"/>
          <p:cNvPicPr preferRelativeResize="0"/>
          <p:nvPr/>
        </p:nvPicPr>
        <p:blipFill rotWithShape="1">
          <a:blip r:embed="rId5">
            <a:alphaModFix/>
          </a:blip>
          <a:srcRect b="9433"/>
          <a:stretch/>
        </p:blipFill>
        <p:spPr>
          <a:xfrm>
            <a:off x="72770" y="992471"/>
            <a:ext cx="5380598" cy="487305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2"/>
          <p:cNvSpPr txBox="1">
            <a:spLocks noGrp="1"/>
          </p:cNvSpPr>
          <p:nvPr>
            <p:ph type="title"/>
          </p:nvPr>
        </p:nvSpPr>
        <p:spPr>
          <a:xfrm>
            <a:off x="1624230" y="862137"/>
            <a:ext cx="9144000" cy="1344168"/>
          </a:xfrm>
          <a:prstGeom prst="rect">
            <a:avLst/>
          </a:prstGeom>
          <a:noFill/>
          <a:ln>
            <a:noFill/>
          </a:ln>
        </p:spPr>
        <p:txBody>
          <a:bodyPr spcFirstLastPara="1" wrap="square" lIns="91425" tIns="45700" rIns="91425" bIns="45700" anchor="t" anchorCtr="0">
            <a:normAutofit/>
          </a:bodyPr>
          <a:lstStyle/>
          <a:p>
            <a:pPr marL="0" lvl="0" indent="0" algn="ctr" rtl="0">
              <a:lnSpc>
                <a:spcPct val="95000"/>
              </a:lnSpc>
              <a:spcBef>
                <a:spcPts val="0"/>
              </a:spcBef>
              <a:spcAft>
                <a:spcPts val="0"/>
              </a:spcAft>
              <a:buClr>
                <a:schemeClr val="dk1"/>
              </a:buClr>
              <a:buSzPts val="4400"/>
              <a:buFont typeface="Aharoni"/>
              <a:buNone/>
            </a:pPr>
            <a:r>
              <a:rPr lang="en-GB" sz="4400" b="1">
                <a:latin typeface="Aharoni"/>
                <a:ea typeface="Aharoni"/>
                <a:cs typeface="Aharoni"/>
                <a:sym typeface="Aharoni"/>
              </a:rPr>
              <a:t>MULTICULTURAL CONFLICT </a:t>
            </a:r>
            <a:endParaRPr/>
          </a:p>
        </p:txBody>
      </p:sp>
      <p:grpSp>
        <p:nvGrpSpPr>
          <p:cNvPr id="99" name="Google Shape;99;p2"/>
          <p:cNvGrpSpPr/>
          <p:nvPr/>
        </p:nvGrpSpPr>
        <p:grpSpPr>
          <a:xfrm>
            <a:off x="961901" y="1947553"/>
            <a:ext cx="10268197" cy="4239491"/>
            <a:chOff x="0" y="0"/>
            <a:chExt cx="10268197" cy="4239491"/>
          </a:xfrm>
        </p:grpSpPr>
        <p:sp>
          <p:nvSpPr>
            <p:cNvPr id="100" name="Google Shape;100;p2"/>
            <p:cNvSpPr/>
            <p:nvPr/>
          </p:nvSpPr>
          <p:spPr>
            <a:xfrm>
              <a:off x="0" y="0"/>
              <a:ext cx="8727968" cy="1271847"/>
            </a:xfrm>
            <a:prstGeom prst="roundRect">
              <a:avLst>
                <a:gd name="adj" fmla="val 10000"/>
              </a:avLst>
            </a:prstGeom>
            <a:solidFill>
              <a:srgbClr val="A3A74F"/>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2"/>
            <p:cNvSpPr txBox="1"/>
            <p:nvPr/>
          </p:nvSpPr>
          <p:spPr>
            <a:xfrm>
              <a:off x="37251" y="37251"/>
              <a:ext cx="7355545" cy="1197345"/>
            </a:xfrm>
            <a:prstGeom prst="rect">
              <a:avLst/>
            </a:prstGeom>
            <a:noFill/>
            <a:ln>
              <a:noFill/>
            </a:ln>
          </p:spPr>
          <p:txBody>
            <a:bodyPr spcFirstLastPara="1" wrap="square" lIns="53325" tIns="53325" rIns="53325" bIns="53325" anchor="ctr" anchorCtr="0">
              <a:noAutofit/>
            </a:bodyPr>
            <a:lstStyle/>
            <a:p>
              <a:pPr marL="0" marR="0" lvl="0" indent="0" algn="l" rtl="0">
                <a:lnSpc>
                  <a:spcPct val="90000"/>
                </a:lnSpc>
                <a:spcBef>
                  <a:spcPts val="0"/>
                </a:spcBef>
                <a:spcAft>
                  <a:spcPts val="0"/>
                </a:spcAft>
                <a:buClr>
                  <a:schemeClr val="lt1"/>
                </a:buClr>
                <a:buSzPts val="1400"/>
                <a:buFont typeface="Avenir"/>
                <a:buNone/>
              </a:pPr>
              <a:r>
                <a:rPr lang="en-GB" sz="1400" b="0" i="0" u="none" strike="noStrike" cap="none">
                  <a:solidFill>
                    <a:schemeClr val="lt1"/>
                  </a:solidFill>
                  <a:latin typeface="Avenir"/>
                  <a:ea typeface="Avenir"/>
                  <a:cs typeface="Avenir"/>
                  <a:sym typeface="Avenir"/>
                </a:rPr>
                <a:t>Conflict that arises between people or social groups that are divided by cultural barriers can be referred to as "cross-cultural conflict". </a:t>
              </a:r>
              <a:endParaRPr/>
            </a:p>
          </p:txBody>
        </p:sp>
        <p:sp>
          <p:nvSpPr>
            <p:cNvPr id="102" name="Google Shape;102;p2"/>
            <p:cNvSpPr/>
            <p:nvPr/>
          </p:nvSpPr>
          <p:spPr>
            <a:xfrm>
              <a:off x="770114" y="1483822"/>
              <a:ext cx="8727968" cy="1271847"/>
            </a:xfrm>
            <a:prstGeom prst="roundRect">
              <a:avLst>
                <a:gd name="adj" fmla="val 10000"/>
              </a:avLst>
            </a:prstGeom>
            <a:solidFill>
              <a:srgbClr val="52AC48"/>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2"/>
            <p:cNvSpPr txBox="1"/>
            <p:nvPr/>
          </p:nvSpPr>
          <p:spPr>
            <a:xfrm>
              <a:off x="807365" y="1521073"/>
              <a:ext cx="7056650" cy="1197345"/>
            </a:xfrm>
            <a:prstGeom prst="rect">
              <a:avLst/>
            </a:prstGeom>
            <a:noFill/>
            <a:ln>
              <a:noFill/>
            </a:ln>
          </p:spPr>
          <p:txBody>
            <a:bodyPr spcFirstLastPara="1" wrap="square" lIns="53325" tIns="53325" rIns="53325" bIns="53325" anchor="ctr" anchorCtr="0">
              <a:noAutofit/>
            </a:bodyPr>
            <a:lstStyle/>
            <a:p>
              <a:pPr marL="0" marR="0" lvl="0" indent="0" algn="l" rtl="0">
                <a:lnSpc>
                  <a:spcPct val="90000"/>
                </a:lnSpc>
                <a:spcBef>
                  <a:spcPts val="0"/>
                </a:spcBef>
                <a:spcAft>
                  <a:spcPts val="0"/>
                </a:spcAft>
                <a:buClr>
                  <a:schemeClr val="lt1"/>
                </a:buClr>
                <a:buSzPts val="1400"/>
                <a:buFont typeface="Avenir"/>
                <a:buNone/>
              </a:pPr>
              <a:r>
                <a:rPr lang="en-GB" sz="1400" b="0" i="0" u="none" strike="noStrike" cap="none">
                  <a:solidFill>
                    <a:schemeClr val="lt1"/>
                  </a:solidFill>
                  <a:latin typeface="Avenir"/>
                  <a:ea typeface="Avenir"/>
                  <a:cs typeface="Avenir"/>
                  <a:sym typeface="Avenir"/>
                </a:rPr>
                <a:t>However, people can belong to a variety of groups, even within the same society, based on a variety of factors, such as kinship into families or clans, language, religion, ethnicity, or nationality; socioeconomic status, social classes; geographic location, political interest groups; or institutional memberships, professions, trade unions, organisations and industries.</a:t>
              </a:r>
              <a:endParaRPr/>
            </a:p>
          </p:txBody>
        </p:sp>
        <p:sp>
          <p:nvSpPr>
            <p:cNvPr id="104" name="Google Shape;104;p2"/>
            <p:cNvSpPr/>
            <p:nvPr/>
          </p:nvSpPr>
          <p:spPr>
            <a:xfrm>
              <a:off x="1540229" y="2967644"/>
              <a:ext cx="8727968" cy="1271847"/>
            </a:xfrm>
            <a:prstGeom prst="roundRect">
              <a:avLst>
                <a:gd name="adj" fmla="val 10000"/>
              </a:avLst>
            </a:prstGeom>
            <a:solidFill>
              <a:srgbClr val="40B198"/>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2"/>
            <p:cNvSpPr txBox="1"/>
            <p:nvPr/>
          </p:nvSpPr>
          <p:spPr>
            <a:xfrm>
              <a:off x="1577480" y="3004895"/>
              <a:ext cx="7056650" cy="1197345"/>
            </a:xfrm>
            <a:prstGeom prst="rect">
              <a:avLst/>
            </a:prstGeom>
            <a:noFill/>
            <a:ln>
              <a:noFill/>
            </a:ln>
          </p:spPr>
          <p:txBody>
            <a:bodyPr spcFirstLastPara="1" wrap="square" lIns="53325" tIns="53325" rIns="53325" bIns="53325" anchor="ctr" anchorCtr="0">
              <a:noAutofit/>
            </a:bodyPr>
            <a:lstStyle/>
            <a:p>
              <a:pPr marL="0" marR="0" lvl="0" indent="0" algn="l" rtl="0">
                <a:lnSpc>
                  <a:spcPct val="90000"/>
                </a:lnSpc>
                <a:spcBef>
                  <a:spcPts val="0"/>
                </a:spcBef>
                <a:spcAft>
                  <a:spcPts val="0"/>
                </a:spcAft>
                <a:buClr>
                  <a:schemeClr val="lt1"/>
                </a:buClr>
                <a:buSzPts val="1400"/>
                <a:buFont typeface="Avenir"/>
                <a:buNone/>
              </a:pPr>
              <a:r>
                <a:rPr lang="en-GB" sz="1400" b="0" i="0" u="none" strike="noStrike" cap="none">
                  <a:solidFill>
                    <a:schemeClr val="lt1"/>
                  </a:solidFill>
                  <a:latin typeface="Avenir"/>
                  <a:ea typeface="Avenir"/>
                  <a:cs typeface="Avenir"/>
                  <a:sym typeface="Avenir"/>
                </a:rPr>
                <a:t>Potential groups increase in number as a society becomes more complex and diverse. Each of these groups is a possible "container" for culture, therefore any complex society is likely to consist of a variety of "subcultures," or people who are themselves "multicultural" due to their participation in many, overlapping groups. This implies that conflicts across cultural boundaries may take place concurrently at several levels.</a:t>
              </a:r>
              <a:endParaRPr/>
            </a:p>
          </p:txBody>
        </p:sp>
        <p:sp>
          <p:nvSpPr>
            <p:cNvPr id="106" name="Google Shape;106;p2"/>
            <p:cNvSpPr/>
            <p:nvPr/>
          </p:nvSpPr>
          <p:spPr>
            <a:xfrm>
              <a:off x="7901267" y="964484"/>
              <a:ext cx="826700" cy="826700"/>
            </a:xfrm>
            <a:prstGeom prst="downArrow">
              <a:avLst>
                <a:gd name="adj1" fmla="val 55000"/>
                <a:gd name="adj2" fmla="val 45000"/>
              </a:avLst>
            </a:prstGeom>
            <a:solidFill>
              <a:srgbClr val="E0E1CF">
                <a:alpha val="89803"/>
              </a:srgbClr>
            </a:solidFill>
            <a:ln w="12700" cap="flat" cmpd="sng">
              <a:solidFill>
                <a:srgbClr val="E0E1CF">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2"/>
            <p:cNvSpPr txBox="1"/>
            <p:nvPr/>
          </p:nvSpPr>
          <p:spPr>
            <a:xfrm>
              <a:off x="8087274" y="964484"/>
              <a:ext cx="454686" cy="622092"/>
            </a:xfrm>
            <a:prstGeom prst="rect">
              <a:avLst/>
            </a:prstGeom>
            <a:noFill/>
            <a:ln>
              <a:noFill/>
            </a:ln>
          </p:spPr>
          <p:txBody>
            <a:bodyPr spcFirstLastPara="1" wrap="square" lIns="45700" tIns="45700" rIns="45700" bIns="45700" anchor="ctr" anchorCtr="0">
              <a:noAutofit/>
            </a:bodyPr>
            <a:lstStyle/>
            <a:p>
              <a:pPr marL="0" marR="0" lvl="0" indent="0" algn="ctr" rtl="0">
                <a:lnSpc>
                  <a:spcPct val="90000"/>
                </a:lnSpc>
                <a:spcBef>
                  <a:spcPts val="0"/>
                </a:spcBef>
                <a:spcAft>
                  <a:spcPts val="0"/>
                </a:spcAft>
                <a:buClr>
                  <a:schemeClr val="dk1"/>
                </a:buClr>
                <a:buSzPts val="3600"/>
                <a:buFont typeface="Avenir"/>
                <a:buNone/>
              </a:pPr>
              <a:endParaRPr sz="3600" b="0" i="0" u="none" strike="noStrike" cap="none">
                <a:solidFill>
                  <a:schemeClr val="dk1"/>
                </a:solidFill>
                <a:latin typeface="Avenir"/>
                <a:ea typeface="Avenir"/>
                <a:cs typeface="Avenir"/>
                <a:sym typeface="Avenir"/>
              </a:endParaRPr>
            </a:p>
          </p:txBody>
        </p:sp>
        <p:sp>
          <p:nvSpPr>
            <p:cNvPr id="108" name="Google Shape;108;p2"/>
            <p:cNvSpPr/>
            <p:nvPr/>
          </p:nvSpPr>
          <p:spPr>
            <a:xfrm>
              <a:off x="8671382" y="2439827"/>
              <a:ext cx="826700" cy="826700"/>
            </a:xfrm>
            <a:prstGeom prst="downArrow">
              <a:avLst>
                <a:gd name="adj1" fmla="val 55000"/>
                <a:gd name="adj2" fmla="val 45000"/>
              </a:avLst>
            </a:prstGeom>
            <a:solidFill>
              <a:srgbClr val="CCE3DB">
                <a:alpha val="89803"/>
              </a:srgbClr>
            </a:solidFill>
            <a:ln w="12700" cap="flat" cmpd="sng">
              <a:solidFill>
                <a:srgbClr val="CCE3DB">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2"/>
            <p:cNvSpPr txBox="1"/>
            <p:nvPr/>
          </p:nvSpPr>
          <p:spPr>
            <a:xfrm>
              <a:off x="8857389" y="2439827"/>
              <a:ext cx="454686" cy="622092"/>
            </a:xfrm>
            <a:prstGeom prst="rect">
              <a:avLst/>
            </a:prstGeom>
            <a:noFill/>
            <a:ln>
              <a:noFill/>
            </a:ln>
          </p:spPr>
          <p:txBody>
            <a:bodyPr spcFirstLastPara="1" wrap="square" lIns="45700" tIns="45700" rIns="45700" bIns="45700" anchor="ctr" anchorCtr="0">
              <a:noAutofit/>
            </a:bodyPr>
            <a:lstStyle/>
            <a:p>
              <a:pPr marL="0" marR="0" lvl="0" indent="0" algn="ctr" rtl="0">
                <a:lnSpc>
                  <a:spcPct val="90000"/>
                </a:lnSpc>
                <a:spcBef>
                  <a:spcPts val="0"/>
                </a:spcBef>
                <a:spcAft>
                  <a:spcPts val="0"/>
                </a:spcAft>
                <a:buClr>
                  <a:schemeClr val="dk1"/>
                </a:buClr>
                <a:buSzPts val="3600"/>
                <a:buFont typeface="Avenir"/>
                <a:buNone/>
              </a:pPr>
              <a:endParaRPr sz="3600" b="0" i="0" u="none" strike="noStrike" cap="none">
                <a:solidFill>
                  <a:schemeClr val="dk1"/>
                </a:solidFill>
                <a:latin typeface="Avenir"/>
                <a:ea typeface="Avenir"/>
                <a:cs typeface="Avenir"/>
                <a:sym typeface="Aveni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4"/>
          <p:cNvSpPr txBox="1">
            <a:spLocks noGrp="1"/>
          </p:cNvSpPr>
          <p:nvPr>
            <p:ph type="title"/>
          </p:nvPr>
        </p:nvSpPr>
        <p:spPr>
          <a:xfrm>
            <a:off x="1067869" y="1102267"/>
            <a:ext cx="10056262" cy="1344168"/>
          </a:xfrm>
          <a:prstGeom prst="rect">
            <a:avLst/>
          </a:prstGeom>
          <a:noFill/>
          <a:ln>
            <a:noFill/>
          </a:ln>
        </p:spPr>
        <p:txBody>
          <a:bodyPr spcFirstLastPara="1" wrap="square" lIns="91425" tIns="45700" rIns="91425" bIns="45700" anchor="t" anchorCtr="0">
            <a:normAutofit/>
          </a:bodyPr>
          <a:lstStyle/>
          <a:p>
            <a:pPr marL="0" lvl="0" indent="0" algn="ctr" rtl="0">
              <a:lnSpc>
                <a:spcPct val="95000"/>
              </a:lnSpc>
              <a:spcBef>
                <a:spcPts val="0"/>
              </a:spcBef>
              <a:spcAft>
                <a:spcPts val="0"/>
              </a:spcAft>
              <a:buClr>
                <a:schemeClr val="dk1"/>
              </a:buClr>
              <a:buSzPts val="4200"/>
              <a:buFont typeface="Aharoni"/>
              <a:buNone/>
            </a:pPr>
            <a:r>
              <a:rPr lang="en-GB"/>
              <a:t>SOURCES OF MULTICULTURAL CONFLICT</a:t>
            </a:r>
            <a:endParaRPr/>
          </a:p>
        </p:txBody>
      </p:sp>
      <p:grpSp>
        <p:nvGrpSpPr>
          <p:cNvPr id="115" name="Google Shape;115;p4"/>
          <p:cNvGrpSpPr/>
          <p:nvPr/>
        </p:nvGrpSpPr>
        <p:grpSpPr>
          <a:xfrm>
            <a:off x="894154" y="2711992"/>
            <a:ext cx="10403689" cy="3925863"/>
            <a:chOff x="2" y="0"/>
            <a:chExt cx="10403689" cy="3925863"/>
          </a:xfrm>
        </p:grpSpPr>
        <p:sp>
          <p:nvSpPr>
            <p:cNvPr id="116" name="Google Shape;116;p4"/>
            <p:cNvSpPr/>
            <p:nvPr/>
          </p:nvSpPr>
          <p:spPr>
            <a:xfrm>
              <a:off x="2" y="0"/>
              <a:ext cx="10403689" cy="3925863"/>
            </a:xfrm>
            <a:prstGeom prst="rightArrow">
              <a:avLst>
                <a:gd name="adj1" fmla="val 50000"/>
                <a:gd name="adj2" fmla="val 50000"/>
              </a:avLst>
            </a:prstGeom>
            <a:solidFill>
              <a:srgbClr val="CDE3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4"/>
            <p:cNvSpPr/>
            <p:nvPr/>
          </p:nvSpPr>
          <p:spPr>
            <a:xfrm>
              <a:off x="1358" y="1177758"/>
              <a:ext cx="1406171" cy="1570345"/>
            </a:xfrm>
            <a:prstGeom prst="roundRect">
              <a:avLst>
                <a:gd name="adj" fmla="val 16667"/>
              </a:avLst>
            </a:prstGeom>
            <a:solidFill>
              <a:schemeClr val="accent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4"/>
            <p:cNvSpPr txBox="1"/>
            <p:nvPr/>
          </p:nvSpPr>
          <p:spPr>
            <a:xfrm>
              <a:off x="70002" y="1246402"/>
              <a:ext cx="1268883" cy="1433057"/>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Avenir"/>
                <a:buNone/>
              </a:pPr>
              <a:r>
                <a:rPr lang="en-GB" sz="1600" b="0" i="0" u="none" strike="noStrike" cap="none">
                  <a:solidFill>
                    <a:schemeClr val="lt1"/>
                  </a:solidFill>
                  <a:latin typeface="Avenir"/>
                  <a:ea typeface="Avenir"/>
                  <a:cs typeface="Avenir"/>
                  <a:sym typeface="Avenir"/>
                </a:rPr>
                <a:t>Language</a:t>
              </a:r>
              <a:endParaRPr/>
            </a:p>
          </p:txBody>
        </p:sp>
        <p:sp>
          <p:nvSpPr>
            <p:cNvPr id="119" name="Google Shape;119;p4"/>
            <p:cNvSpPr/>
            <p:nvPr/>
          </p:nvSpPr>
          <p:spPr>
            <a:xfrm>
              <a:off x="1500493" y="1177758"/>
              <a:ext cx="1406171" cy="1570345"/>
            </a:xfrm>
            <a:prstGeom prst="roundRect">
              <a:avLst>
                <a:gd name="adj" fmla="val 16667"/>
              </a:avLst>
            </a:prstGeom>
            <a:solidFill>
              <a:srgbClr val="3FB5A2"/>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4"/>
            <p:cNvSpPr txBox="1"/>
            <p:nvPr/>
          </p:nvSpPr>
          <p:spPr>
            <a:xfrm>
              <a:off x="1569137" y="1246402"/>
              <a:ext cx="1268883" cy="1433057"/>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Avenir"/>
                <a:buNone/>
              </a:pPr>
              <a:r>
                <a:rPr lang="en-GB" sz="1600" b="0" i="0" u="none" strike="noStrike" cap="none">
                  <a:solidFill>
                    <a:schemeClr val="lt1"/>
                  </a:solidFill>
                  <a:latin typeface="Avenir"/>
                  <a:ea typeface="Avenir"/>
                  <a:cs typeface="Avenir"/>
                  <a:sym typeface="Avenir"/>
                </a:rPr>
                <a:t>Social values</a:t>
              </a:r>
              <a:endParaRPr/>
            </a:p>
          </p:txBody>
        </p:sp>
        <p:sp>
          <p:nvSpPr>
            <p:cNvPr id="121" name="Google Shape;121;p4"/>
            <p:cNvSpPr/>
            <p:nvPr/>
          </p:nvSpPr>
          <p:spPr>
            <a:xfrm>
              <a:off x="2999627" y="1177758"/>
              <a:ext cx="1406171" cy="1570345"/>
            </a:xfrm>
            <a:prstGeom prst="roundRect">
              <a:avLst>
                <a:gd name="adj" fmla="val 16667"/>
              </a:avLst>
            </a:prstGeom>
            <a:solidFill>
              <a:srgbClr val="3CB9AE"/>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4"/>
            <p:cNvSpPr txBox="1"/>
            <p:nvPr/>
          </p:nvSpPr>
          <p:spPr>
            <a:xfrm>
              <a:off x="3068271" y="1246402"/>
              <a:ext cx="1268883" cy="1433057"/>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Avenir"/>
                <a:buNone/>
              </a:pPr>
              <a:r>
                <a:rPr lang="en-GB" sz="1600" b="0" i="0" u="none" strike="noStrike" cap="none">
                  <a:solidFill>
                    <a:schemeClr val="lt1"/>
                  </a:solidFill>
                  <a:latin typeface="Avenir"/>
                  <a:ea typeface="Avenir"/>
                  <a:cs typeface="Avenir"/>
                  <a:sym typeface="Avenir"/>
                </a:rPr>
                <a:t>Traditions</a:t>
              </a:r>
              <a:endParaRPr/>
            </a:p>
          </p:txBody>
        </p:sp>
        <p:sp>
          <p:nvSpPr>
            <p:cNvPr id="123" name="Google Shape;123;p4"/>
            <p:cNvSpPr/>
            <p:nvPr/>
          </p:nvSpPr>
          <p:spPr>
            <a:xfrm>
              <a:off x="4498761" y="1177758"/>
              <a:ext cx="1406171" cy="1570345"/>
            </a:xfrm>
            <a:prstGeom prst="roundRect">
              <a:avLst>
                <a:gd name="adj" fmla="val 16667"/>
              </a:avLst>
            </a:prstGeom>
            <a:solidFill>
              <a:srgbClr val="3ABDB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4"/>
            <p:cNvSpPr txBox="1"/>
            <p:nvPr/>
          </p:nvSpPr>
          <p:spPr>
            <a:xfrm>
              <a:off x="4567405" y="1246402"/>
              <a:ext cx="1268883" cy="1433057"/>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Avenir"/>
                <a:buNone/>
              </a:pPr>
              <a:r>
                <a:rPr lang="en-GB" sz="1600" b="0" i="0" u="none" strike="noStrike" cap="none">
                  <a:solidFill>
                    <a:schemeClr val="lt1"/>
                  </a:solidFill>
                  <a:latin typeface="Avenir"/>
                  <a:ea typeface="Avenir"/>
                  <a:cs typeface="Avenir"/>
                  <a:sym typeface="Avenir"/>
                </a:rPr>
                <a:t>Beliefs and values</a:t>
              </a:r>
              <a:endParaRPr/>
            </a:p>
          </p:txBody>
        </p:sp>
        <p:sp>
          <p:nvSpPr>
            <p:cNvPr id="125" name="Google Shape;125;p4"/>
            <p:cNvSpPr/>
            <p:nvPr/>
          </p:nvSpPr>
          <p:spPr>
            <a:xfrm>
              <a:off x="5997895" y="1177758"/>
              <a:ext cx="1406171" cy="1570345"/>
            </a:xfrm>
            <a:prstGeom prst="roundRect">
              <a:avLst>
                <a:gd name="adj" fmla="val 16667"/>
              </a:avLst>
            </a:prstGeom>
            <a:solidFill>
              <a:srgbClr val="37BAC2"/>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4"/>
            <p:cNvSpPr txBox="1"/>
            <p:nvPr/>
          </p:nvSpPr>
          <p:spPr>
            <a:xfrm>
              <a:off x="6066539" y="1246402"/>
              <a:ext cx="1268883" cy="1433057"/>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Avenir"/>
                <a:buNone/>
              </a:pPr>
              <a:r>
                <a:rPr lang="en-GB" sz="1600" b="0" i="0" u="none" strike="noStrike" cap="none">
                  <a:solidFill>
                    <a:schemeClr val="lt1"/>
                  </a:solidFill>
                  <a:latin typeface="Avenir"/>
                  <a:ea typeface="Avenir"/>
                  <a:cs typeface="Avenir"/>
                  <a:sym typeface="Avenir"/>
                </a:rPr>
                <a:t>Ethnic background</a:t>
              </a:r>
              <a:endParaRPr/>
            </a:p>
          </p:txBody>
        </p:sp>
        <p:sp>
          <p:nvSpPr>
            <p:cNvPr id="127" name="Google Shape;127;p4"/>
            <p:cNvSpPr/>
            <p:nvPr/>
          </p:nvSpPr>
          <p:spPr>
            <a:xfrm>
              <a:off x="7497030" y="1177758"/>
              <a:ext cx="1406171" cy="1570345"/>
            </a:xfrm>
            <a:prstGeom prst="roundRect">
              <a:avLst>
                <a:gd name="adj" fmla="val 16667"/>
              </a:avLst>
            </a:prstGeom>
            <a:solidFill>
              <a:srgbClr val="34B3C6"/>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4"/>
            <p:cNvSpPr txBox="1"/>
            <p:nvPr/>
          </p:nvSpPr>
          <p:spPr>
            <a:xfrm>
              <a:off x="7565674" y="1246402"/>
              <a:ext cx="1268883" cy="1433057"/>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Avenir"/>
                <a:buNone/>
              </a:pPr>
              <a:r>
                <a:rPr lang="en-GB" sz="1600" b="0" i="0" u="none" strike="noStrike" cap="none">
                  <a:solidFill>
                    <a:schemeClr val="lt1"/>
                  </a:solidFill>
                  <a:latin typeface="Avenir"/>
                  <a:ea typeface="Avenir"/>
                  <a:cs typeface="Avenir"/>
                  <a:sym typeface="Avenir"/>
                </a:rPr>
                <a:t>Religion</a:t>
              </a:r>
              <a:endParaRPr/>
            </a:p>
          </p:txBody>
        </p:sp>
        <p:sp>
          <p:nvSpPr>
            <p:cNvPr id="129" name="Google Shape;129;p4"/>
            <p:cNvSpPr/>
            <p:nvPr/>
          </p:nvSpPr>
          <p:spPr>
            <a:xfrm>
              <a:off x="8996164" y="1177758"/>
              <a:ext cx="1406171" cy="1570345"/>
            </a:xfrm>
            <a:prstGeom prst="roundRect">
              <a:avLst>
                <a:gd name="adj" fmla="val 16667"/>
              </a:avLst>
            </a:prstGeom>
            <a:solidFill>
              <a:srgbClr val="31ACC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4"/>
            <p:cNvSpPr txBox="1"/>
            <p:nvPr/>
          </p:nvSpPr>
          <p:spPr>
            <a:xfrm>
              <a:off x="9064808" y="1246402"/>
              <a:ext cx="1268883" cy="1433057"/>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Avenir"/>
                <a:buNone/>
              </a:pPr>
              <a:r>
                <a:rPr lang="en-GB" sz="1600" b="0" i="0" u="none" strike="noStrike" cap="none">
                  <a:solidFill>
                    <a:schemeClr val="lt1"/>
                  </a:solidFill>
                  <a:latin typeface="Avenir"/>
                  <a:ea typeface="Avenir"/>
                  <a:cs typeface="Avenir"/>
                  <a:sym typeface="Avenir"/>
                </a:rPr>
                <a:t>Politics</a:t>
              </a:r>
              <a:endParaRPr/>
            </a:p>
          </p:txBody>
        </p:sp>
      </p:grpSp>
      <p:sp>
        <p:nvSpPr>
          <p:cNvPr id="131" name="Google Shape;131;p4"/>
          <p:cNvSpPr txBox="1"/>
          <p:nvPr/>
        </p:nvSpPr>
        <p:spPr>
          <a:xfrm>
            <a:off x="1067869" y="2048108"/>
            <a:ext cx="9766708" cy="796653"/>
          </a:xfrm>
          <a:prstGeom prst="rect">
            <a:avLst/>
          </a:prstGeom>
          <a:noFill/>
          <a:ln>
            <a:noFill/>
          </a:ln>
        </p:spPr>
        <p:txBody>
          <a:bodyPr spcFirstLastPara="1" wrap="square" lIns="30475" tIns="30475" rIns="30475" bIns="30475" anchor="ctr" anchorCtr="0">
            <a:noAutofit/>
          </a:bodyPr>
          <a:lstStyle/>
          <a:p>
            <a:pPr marL="0" marR="0" lvl="0" indent="0" algn="l" rtl="0">
              <a:lnSpc>
                <a:spcPct val="90000"/>
              </a:lnSpc>
              <a:spcBef>
                <a:spcPts val="0"/>
              </a:spcBef>
              <a:spcAft>
                <a:spcPts val="0"/>
              </a:spcAft>
              <a:buClr>
                <a:schemeClr val="dk1"/>
              </a:buClr>
              <a:buSzPts val="1800"/>
              <a:buFont typeface="Calibri"/>
              <a:buNone/>
            </a:pPr>
            <a:r>
              <a:rPr lang="en-GB" sz="1800" b="1" i="0" u="none" strike="noStrike" cap="none">
                <a:solidFill>
                  <a:schemeClr val="dk1"/>
                </a:solidFill>
                <a:latin typeface="Calibri"/>
                <a:ea typeface="Calibri"/>
                <a:cs typeface="Calibri"/>
                <a:sym typeface="Calibri"/>
              </a:rPr>
              <a:t>Seeing as people from various cultures have distinct cultural values, thoughts, traditions, etc., there are obstacles that prevent successful communication. A barrier due to culture can be:</a:t>
            </a: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5"/>
        <p:cNvGrpSpPr/>
        <p:nvPr/>
      </p:nvGrpSpPr>
      <p:grpSpPr>
        <a:xfrm>
          <a:off x="0" y="0"/>
          <a:ext cx="0" cy="0"/>
          <a:chOff x="0" y="0"/>
          <a:chExt cx="0" cy="0"/>
        </a:xfrm>
      </p:grpSpPr>
      <p:sp>
        <p:nvSpPr>
          <p:cNvPr id="136" name="Google Shape;136;p5"/>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venir"/>
              <a:ea typeface="Avenir"/>
              <a:cs typeface="Avenir"/>
              <a:sym typeface="Avenir"/>
            </a:endParaRPr>
          </a:p>
        </p:txBody>
      </p:sp>
      <p:sp>
        <p:nvSpPr>
          <p:cNvPr id="137" name="Google Shape;137;p5"/>
          <p:cNvSpPr/>
          <p:nvPr/>
        </p:nvSpPr>
        <p:spPr>
          <a:xfrm>
            <a:off x="0" y="-1"/>
            <a:ext cx="12192000" cy="6099048"/>
          </a:xfrm>
          <a:prstGeom prst="rect">
            <a:avLst/>
          </a:prstGeom>
          <a:gradFill>
            <a:gsLst>
              <a:gs pos="0">
                <a:schemeClr val="accent5"/>
              </a:gs>
              <a:gs pos="10000">
                <a:schemeClr val="accent5"/>
              </a:gs>
              <a:gs pos="30000">
                <a:schemeClr val="accent4"/>
              </a:gs>
              <a:gs pos="50000">
                <a:srgbClr val="C9CB95"/>
              </a:gs>
              <a:gs pos="70000">
                <a:schemeClr val="accent2"/>
              </a:gs>
              <a:gs pos="90000">
                <a:schemeClr val="accent1"/>
              </a:gs>
              <a:gs pos="100000">
                <a:schemeClr val="accent1"/>
              </a:gs>
            </a:gsLst>
            <a:lin ang="7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venir"/>
              <a:ea typeface="Avenir"/>
              <a:cs typeface="Avenir"/>
              <a:sym typeface="Avenir"/>
            </a:endParaRPr>
          </a:p>
        </p:txBody>
      </p:sp>
      <p:sp>
        <p:nvSpPr>
          <p:cNvPr id="138" name="Google Shape;138;p5"/>
          <p:cNvSpPr/>
          <p:nvPr/>
        </p:nvSpPr>
        <p:spPr>
          <a:xfrm>
            <a:off x="0" y="0"/>
            <a:ext cx="11430001" cy="6168789"/>
          </a:xfrm>
          <a:custGeom>
            <a:avLst/>
            <a:gdLst/>
            <a:ahLst/>
            <a:cxnLst/>
            <a:rect l="l" t="t" r="r" b="b"/>
            <a:pathLst>
              <a:path w="11430001" h="6168789" extrusionOk="0">
                <a:moveTo>
                  <a:pt x="0" y="0"/>
                </a:moveTo>
                <a:lnTo>
                  <a:pt x="5334002" y="0"/>
                </a:lnTo>
                <a:lnTo>
                  <a:pt x="5334002" y="771523"/>
                </a:lnTo>
                <a:lnTo>
                  <a:pt x="11430001" y="771523"/>
                </a:lnTo>
                <a:lnTo>
                  <a:pt x="11430001" y="6168789"/>
                </a:lnTo>
                <a:lnTo>
                  <a:pt x="0" y="6168789"/>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venir"/>
              <a:ea typeface="Avenir"/>
              <a:cs typeface="Avenir"/>
              <a:sym typeface="Avenir"/>
            </a:endParaRPr>
          </a:p>
        </p:txBody>
      </p:sp>
      <p:sp>
        <p:nvSpPr>
          <p:cNvPr id="139" name="Google Shape;139;p5"/>
          <p:cNvSpPr txBox="1">
            <a:spLocks noGrp="1"/>
          </p:cNvSpPr>
          <p:nvPr>
            <p:ph type="title"/>
          </p:nvPr>
        </p:nvSpPr>
        <p:spPr>
          <a:xfrm>
            <a:off x="6542567" y="1039185"/>
            <a:ext cx="4565650" cy="1344613"/>
          </a:xfrm>
          <a:prstGeom prst="rect">
            <a:avLst/>
          </a:prstGeom>
          <a:noFill/>
          <a:ln>
            <a:noFill/>
          </a:ln>
        </p:spPr>
        <p:txBody>
          <a:bodyPr spcFirstLastPara="1" wrap="square" lIns="91425" tIns="45700" rIns="91425" bIns="45700" anchor="t" anchorCtr="0">
            <a:normAutofit/>
          </a:bodyPr>
          <a:lstStyle/>
          <a:p>
            <a:pPr marL="0" lvl="0" indent="0" algn="l" rtl="0">
              <a:lnSpc>
                <a:spcPct val="95000"/>
              </a:lnSpc>
              <a:spcBef>
                <a:spcPts val="0"/>
              </a:spcBef>
              <a:spcAft>
                <a:spcPts val="0"/>
              </a:spcAft>
              <a:buClr>
                <a:schemeClr val="dk1"/>
              </a:buClr>
              <a:buSzPts val="3900"/>
              <a:buFont typeface="Aharoni"/>
              <a:buNone/>
            </a:pPr>
            <a:r>
              <a:rPr lang="en-GB" sz="3900"/>
              <a:t>ETHNOCENTRISM </a:t>
            </a:r>
            <a:endParaRPr/>
          </a:p>
        </p:txBody>
      </p:sp>
      <p:pic>
        <p:nvPicPr>
          <p:cNvPr id="140" name="Google Shape;140;p5" descr="Careful Trevor, Your Ethnocentrism is Showing | by Cool Black Dudes | Medium"/>
          <p:cNvPicPr preferRelativeResize="0"/>
          <p:nvPr/>
        </p:nvPicPr>
        <p:blipFill rotWithShape="1">
          <a:blip r:embed="rId3">
            <a:alphaModFix/>
          </a:blip>
          <a:srcRect l="8580" t="21226" r="8624" b="13512"/>
          <a:stretch/>
        </p:blipFill>
        <p:spPr>
          <a:xfrm>
            <a:off x="93644" y="2091238"/>
            <a:ext cx="5908713" cy="3493004"/>
          </a:xfrm>
          <a:prstGeom prst="rect">
            <a:avLst/>
          </a:prstGeom>
          <a:noFill/>
          <a:ln>
            <a:noFill/>
          </a:ln>
        </p:spPr>
      </p:pic>
      <p:sp>
        <p:nvSpPr>
          <p:cNvPr id="141" name="Google Shape;141;p5"/>
          <p:cNvSpPr txBox="1">
            <a:spLocks noGrp="1"/>
          </p:cNvSpPr>
          <p:nvPr>
            <p:ph type="body" idx="1"/>
          </p:nvPr>
        </p:nvSpPr>
        <p:spPr>
          <a:xfrm>
            <a:off x="6096000" y="1975589"/>
            <a:ext cx="5142615" cy="4088184"/>
          </a:xfrm>
          <a:prstGeom prst="rect">
            <a:avLst/>
          </a:prstGeom>
          <a:noFill/>
          <a:ln>
            <a:noFill/>
          </a:ln>
        </p:spPr>
        <p:txBody>
          <a:bodyPr spcFirstLastPara="1" wrap="square" lIns="91425" tIns="45700" rIns="91425" bIns="45700" anchor="t" anchorCtr="0">
            <a:normAutofit/>
          </a:bodyPr>
          <a:lstStyle/>
          <a:p>
            <a:pPr marL="365760" lvl="0" indent="-365760" algn="l" rtl="0">
              <a:lnSpc>
                <a:spcPct val="95000"/>
              </a:lnSpc>
              <a:spcBef>
                <a:spcPts val="0"/>
              </a:spcBef>
              <a:spcAft>
                <a:spcPts val="0"/>
              </a:spcAft>
              <a:buSzPts val="1800"/>
              <a:buChar char="+"/>
            </a:pPr>
            <a:r>
              <a:rPr lang="en-GB" sz="1800">
                <a:latin typeface="Calibri"/>
                <a:ea typeface="Calibri"/>
                <a:cs typeface="Calibri"/>
                <a:sym typeface="Calibri"/>
              </a:rPr>
              <a:t>E</a:t>
            </a:r>
            <a:r>
              <a:rPr lang="en-GB" sz="1800" i="0" u="none" strike="noStrike">
                <a:latin typeface="Calibri"/>
                <a:ea typeface="Calibri"/>
                <a:cs typeface="Calibri"/>
                <a:sym typeface="Calibri"/>
              </a:rPr>
              <a:t>thnocentrism is the most frequent cause of multicultural conflict. </a:t>
            </a:r>
            <a:endParaRPr/>
          </a:p>
          <a:p>
            <a:pPr marL="365760" lvl="0" indent="-365760" algn="l" rtl="0">
              <a:lnSpc>
                <a:spcPct val="95000"/>
              </a:lnSpc>
              <a:spcBef>
                <a:spcPts val="900"/>
              </a:spcBef>
              <a:spcAft>
                <a:spcPts val="0"/>
              </a:spcAft>
              <a:buSzPts val="1800"/>
              <a:buChar char="+"/>
            </a:pPr>
            <a:r>
              <a:rPr lang="en-GB" sz="1800" i="0" u="none" strike="noStrike">
                <a:latin typeface="Calibri"/>
                <a:ea typeface="Calibri"/>
                <a:cs typeface="Calibri"/>
                <a:sym typeface="Calibri"/>
              </a:rPr>
              <a:t>Ethnocentrism ultimately results from a person's conviction that their culture and way of life are correct. Although there are many varying levels of ethnocentrism, someone who is extremely ethnocentric would see the world as they have experienced it. </a:t>
            </a:r>
            <a:endParaRPr/>
          </a:p>
          <a:p>
            <a:pPr marL="365760" lvl="0" indent="-365760" algn="l" rtl="0">
              <a:lnSpc>
                <a:spcPct val="95000"/>
              </a:lnSpc>
              <a:spcBef>
                <a:spcPts val="900"/>
              </a:spcBef>
              <a:spcAft>
                <a:spcPts val="0"/>
              </a:spcAft>
              <a:buSzPts val="1800"/>
              <a:buChar char="+"/>
            </a:pPr>
            <a:r>
              <a:rPr lang="en-GB" sz="1800" i="0" u="none" strike="noStrike">
                <a:latin typeface="Calibri"/>
                <a:ea typeface="Calibri"/>
                <a:cs typeface="Calibri"/>
                <a:sym typeface="Calibri"/>
              </a:rPr>
              <a:t>Any alternative world is invisible to them. </a:t>
            </a:r>
            <a:endParaRPr/>
          </a:p>
          <a:p>
            <a:pPr marL="365760" lvl="0" indent="-365760" algn="l" rtl="0">
              <a:lnSpc>
                <a:spcPct val="95000"/>
              </a:lnSpc>
              <a:spcBef>
                <a:spcPts val="900"/>
              </a:spcBef>
              <a:spcAft>
                <a:spcPts val="0"/>
              </a:spcAft>
              <a:buSzPts val="1800"/>
              <a:buChar char="+"/>
            </a:pPr>
            <a:r>
              <a:rPr lang="en-GB" sz="1800" i="0" u="none" strike="noStrike">
                <a:latin typeface="Calibri"/>
                <a:ea typeface="Calibri"/>
                <a:cs typeface="Calibri"/>
                <a:sym typeface="Calibri"/>
              </a:rPr>
              <a:t>A person who holds this extreme viewpoint will not understand that they are products of culture; everyone else has a culture, but they do not. They do things correctly, whilst everyone else does them incorrectly.</a:t>
            </a:r>
            <a:endParaRPr sz="1800">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5"/>
        <p:cNvGrpSpPr/>
        <p:nvPr/>
      </p:nvGrpSpPr>
      <p:grpSpPr>
        <a:xfrm>
          <a:off x="0" y="0"/>
          <a:ext cx="0" cy="0"/>
          <a:chOff x="0" y="0"/>
          <a:chExt cx="0" cy="0"/>
        </a:xfrm>
      </p:grpSpPr>
      <p:sp>
        <p:nvSpPr>
          <p:cNvPr id="146" name="Google Shape;146;p6"/>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venir"/>
              <a:ea typeface="Avenir"/>
              <a:cs typeface="Avenir"/>
              <a:sym typeface="Avenir"/>
            </a:endParaRPr>
          </a:p>
        </p:txBody>
      </p:sp>
      <p:sp>
        <p:nvSpPr>
          <p:cNvPr id="147" name="Google Shape;147;p6"/>
          <p:cNvSpPr/>
          <p:nvPr/>
        </p:nvSpPr>
        <p:spPr>
          <a:xfrm>
            <a:off x="0" y="-1"/>
            <a:ext cx="12192000" cy="6099048"/>
          </a:xfrm>
          <a:prstGeom prst="rect">
            <a:avLst/>
          </a:prstGeom>
          <a:gradFill>
            <a:gsLst>
              <a:gs pos="0">
                <a:schemeClr val="accent5"/>
              </a:gs>
              <a:gs pos="10000">
                <a:schemeClr val="accent5"/>
              </a:gs>
              <a:gs pos="30000">
                <a:schemeClr val="accent4"/>
              </a:gs>
              <a:gs pos="50000">
                <a:srgbClr val="C9CB95"/>
              </a:gs>
              <a:gs pos="70000">
                <a:schemeClr val="accent2"/>
              </a:gs>
              <a:gs pos="90000">
                <a:schemeClr val="accent1"/>
              </a:gs>
              <a:gs pos="100000">
                <a:schemeClr val="accent1"/>
              </a:gs>
            </a:gsLst>
            <a:lin ang="7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venir"/>
              <a:ea typeface="Avenir"/>
              <a:cs typeface="Avenir"/>
              <a:sym typeface="Avenir"/>
            </a:endParaRPr>
          </a:p>
        </p:txBody>
      </p:sp>
      <p:sp>
        <p:nvSpPr>
          <p:cNvPr id="148" name="Google Shape;148;p6"/>
          <p:cNvSpPr/>
          <p:nvPr/>
        </p:nvSpPr>
        <p:spPr>
          <a:xfrm>
            <a:off x="0" y="0"/>
            <a:ext cx="11430001" cy="6168789"/>
          </a:xfrm>
          <a:custGeom>
            <a:avLst/>
            <a:gdLst/>
            <a:ahLst/>
            <a:cxnLst/>
            <a:rect l="l" t="t" r="r" b="b"/>
            <a:pathLst>
              <a:path w="11430001" h="6168789" extrusionOk="0">
                <a:moveTo>
                  <a:pt x="0" y="0"/>
                </a:moveTo>
                <a:lnTo>
                  <a:pt x="5334002" y="0"/>
                </a:lnTo>
                <a:lnTo>
                  <a:pt x="5334002" y="771523"/>
                </a:lnTo>
                <a:lnTo>
                  <a:pt x="11430001" y="771523"/>
                </a:lnTo>
                <a:lnTo>
                  <a:pt x="11430001" y="6168789"/>
                </a:lnTo>
                <a:lnTo>
                  <a:pt x="0" y="6168789"/>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venir"/>
              <a:ea typeface="Avenir"/>
              <a:cs typeface="Avenir"/>
              <a:sym typeface="Avenir"/>
            </a:endParaRPr>
          </a:p>
        </p:txBody>
      </p:sp>
      <p:sp>
        <p:nvSpPr>
          <p:cNvPr id="149" name="Google Shape;149;p6"/>
          <p:cNvSpPr txBox="1">
            <a:spLocks noGrp="1"/>
          </p:cNvSpPr>
          <p:nvPr>
            <p:ph type="title"/>
          </p:nvPr>
        </p:nvSpPr>
        <p:spPr>
          <a:xfrm>
            <a:off x="6181852" y="953293"/>
            <a:ext cx="4565650" cy="1344613"/>
          </a:xfrm>
          <a:prstGeom prst="rect">
            <a:avLst/>
          </a:prstGeom>
          <a:noFill/>
          <a:ln>
            <a:noFill/>
          </a:ln>
        </p:spPr>
        <p:txBody>
          <a:bodyPr spcFirstLastPara="1" wrap="square" lIns="91425" tIns="45700" rIns="91425" bIns="45700" anchor="t" anchorCtr="0">
            <a:normAutofit/>
          </a:bodyPr>
          <a:lstStyle/>
          <a:p>
            <a:pPr marL="0" lvl="0" indent="0" algn="ctr" rtl="0">
              <a:lnSpc>
                <a:spcPct val="95000"/>
              </a:lnSpc>
              <a:spcBef>
                <a:spcPts val="0"/>
              </a:spcBef>
              <a:spcAft>
                <a:spcPts val="0"/>
              </a:spcAft>
              <a:buClr>
                <a:schemeClr val="dk1"/>
              </a:buClr>
              <a:buSzPts val="3600"/>
              <a:buFont typeface="Aharoni"/>
              <a:buNone/>
            </a:pPr>
            <a:r>
              <a:rPr lang="en-GB" sz="3600"/>
              <a:t>LACK OF CULTURAL AWARENESS</a:t>
            </a:r>
            <a:endParaRPr/>
          </a:p>
        </p:txBody>
      </p:sp>
      <p:pic>
        <p:nvPicPr>
          <p:cNvPr id="150" name="Google Shape;150;p6" descr="40 Comics That I Made To Show The Differences And Similarities Between  Chinese And Western Cultures | Bored Panda"/>
          <p:cNvPicPr preferRelativeResize="0"/>
          <p:nvPr/>
        </p:nvPicPr>
        <p:blipFill rotWithShape="1">
          <a:blip r:embed="rId3">
            <a:alphaModFix/>
          </a:blip>
          <a:srcRect/>
          <a:stretch/>
        </p:blipFill>
        <p:spPr>
          <a:xfrm>
            <a:off x="253124" y="1154570"/>
            <a:ext cx="5246229" cy="5246229"/>
          </a:xfrm>
          <a:prstGeom prst="rect">
            <a:avLst/>
          </a:prstGeom>
          <a:noFill/>
          <a:ln>
            <a:noFill/>
          </a:ln>
        </p:spPr>
      </p:pic>
      <p:sp>
        <p:nvSpPr>
          <p:cNvPr id="151" name="Google Shape;151;p6"/>
          <p:cNvSpPr txBox="1">
            <a:spLocks noGrp="1"/>
          </p:cNvSpPr>
          <p:nvPr>
            <p:ph type="body" idx="1"/>
          </p:nvPr>
        </p:nvSpPr>
        <p:spPr>
          <a:xfrm>
            <a:off x="5882736" y="2297906"/>
            <a:ext cx="5163881" cy="3817088"/>
          </a:xfrm>
          <a:prstGeom prst="rect">
            <a:avLst/>
          </a:prstGeom>
          <a:noFill/>
          <a:ln>
            <a:noFill/>
          </a:ln>
        </p:spPr>
        <p:txBody>
          <a:bodyPr spcFirstLastPara="1" wrap="square" lIns="91425" tIns="45700" rIns="91425" bIns="45700" anchor="t" anchorCtr="0">
            <a:normAutofit fontScale="92500" lnSpcReduction="10000"/>
          </a:bodyPr>
          <a:lstStyle/>
          <a:p>
            <a:pPr marL="365760" lvl="0" indent="-365760" algn="l" rtl="0">
              <a:lnSpc>
                <a:spcPct val="95000"/>
              </a:lnSpc>
              <a:spcBef>
                <a:spcPts val="0"/>
              </a:spcBef>
              <a:spcAft>
                <a:spcPts val="0"/>
              </a:spcAft>
              <a:buSzPct val="100000"/>
              <a:buChar char="+"/>
            </a:pPr>
            <a:r>
              <a:rPr lang="en-GB" sz="1800" i="0" u="none" strike="noStrike">
                <a:latin typeface="Calibri"/>
                <a:ea typeface="Calibri"/>
                <a:cs typeface="Calibri"/>
                <a:sym typeface="Calibri"/>
              </a:rPr>
              <a:t>Cultural misunderstanding occurs when people from different cultures interpret situations differently.</a:t>
            </a:r>
            <a:endParaRPr/>
          </a:p>
          <a:p>
            <a:pPr marL="365760" lvl="0" indent="-365760" algn="l" rtl="0">
              <a:lnSpc>
                <a:spcPct val="95000"/>
              </a:lnSpc>
              <a:spcBef>
                <a:spcPts val="900"/>
              </a:spcBef>
              <a:spcAft>
                <a:spcPts val="0"/>
              </a:spcAft>
              <a:buSzPct val="100000"/>
              <a:buChar char="+"/>
            </a:pPr>
            <a:r>
              <a:rPr lang="en-GB" sz="1800" i="0" u="none" strike="noStrike">
                <a:latin typeface="Calibri"/>
                <a:ea typeface="Calibri"/>
                <a:cs typeface="Calibri"/>
                <a:sym typeface="Calibri"/>
              </a:rPr>
              <a:t>Misunderstanding is a normal part of an interpersonal conflict.</a:t>
            </a:r>
            <a:endParaRPr/>
          </a:p>
          <a:p>
            <a:pPr marL="365760" lvl="0" indent="-365760" algn="l" rtl="0">
              <a:lnSpc>
                <a:spcPct val="95000"/>
              </a:lnSpc>
              <a:spcBef>
                <a:spcPts val="900"/>
              </a:spcBef>
              <a:spcAft>
                <a:spcPts val="0"/>
              </a:spcAft>
              <a:buSzPct val="100000"/>
              <a:buChar char="+"/>
            </a:pPr>
            <a:r>
              <a:rPr lang="en-GB" sz="1800" i="0" u="none" strike="noStrike">
                <a:latin typeface="Calibri"/>
                <a:ea typeface="Calibri"/>
                <a:cs typeface="Calibri"/>
                <a:sym typeface="Calibri"/>
              </a:rPr>
              <a:t>The way we perceive and interpret what is happening around us depends on our beliefs and values, which are influenced by our language, culture, and cultural background.</a:t>
            </a:r>
            <a:endParaRPr/>
          </a:p>
          <a:p>
            <a:pPr marL="365760" lvl="0" indent="-365760" algn="l" rtl="0">
              <a:lnSpc>
                <a:spcPct val="95000"/>
              </a:lnSpc>
              <a:spcBef>
                <a:spcPts val="900"/>
              </a:spcBef>
              <a:spcAft>
                <a:spcPts val="0"/>
              </a:spcAft>
              <a:buSzPct val="100000"/>
              <a:buChar char="+"/>
            </a:pPr>
            <a:r>
              <a:rPr lang="en-GB" sz="1800" i="0" u="none" strike="noStrike">
                <a:latin typeface="Calibri"/>
                <a:ea typeface="Calibri"/>
                <a:cs typeface="Calibri"/>
                <a:sym typeface="Calibri"/>
              </a:rPr>
              <a:t>When we are with people who share the same language, culture, and background, there is a good chance that we can communicate easily and get along well. But when someone comes from a different culture, we may have difficulty understanding or being understood by them.</a:t>
            </a:r>
            <a:endParaRPr/>
          </a:p>
          <a:p>
            <a:pPr marL="365760" lvl="0" indent="-295275" algn="l" rtl="0">
              <a:lnSpc>
                <a:spcPct val="95000"/>
              </a:lnSpc>
              <a:spcBef>
                <a:spcPts val="900"/>
              </a:spcBef>
              <a:spcAft>
                <a:spcPts val="0"/>
              </a:spcAft>
              <a:buSzPct val="100000"/>
              <a:buNone/>
            </a:pPr>
            <a:endParaRPr sz="12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5"/>
        <p:cNvGrpSpPr/>
        <p:nvPr/>
      </p:nvGrpSpPr>
      <p:grpSpPr>
        <a:xfrm>
          <a:off x="0" y="0"/>
          <a:ext cx="0" cy="0"/>
          <a:chOff x="0" y="0"/>
          <a:chExt cx="0" cy="0"/>
        </a:xfrm>
      </p:grpSpPr>
      <p:sp>
        <p:nvSpPr>
          <p:cNvPr id="156" name="Google Shape;156;p7"/>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venir"/>
              <a:ea typeface="Avenir"/>
              <a:cs typeface="Avenir"/>
              <a:sym typeface="Avenir"/>
            </a:endParaRPr>
          </a:p>
        </p:txBody>
      </p:sp>
      <p:sp>
        <p:nvSpPr>
          <p:cNvPr id="157" name="Google Shape;157;p7"/>
          <p:cNvSpPr/>
          <p:nvPr/>
        </p:nvSpPr>
        <p:spPr>
          <a:xfrm>
            <a:off x="0" y="-1"/>
            <a:ext cx="12192000" cy="6099048"/>
          </a:xfrm>
          <a:prstGeom prst="rect">
            <a:avLst/>
          </a:prstGeom>
          <a:gradFill>
            <a:gsLst>
              <a:gs pos="0">
                <a:schemeClr val="accent5"/>
              </a:gs>
              <a:gs pos="10000">
                <a:schemeClr val="accent5"/>
              </a:gs>
              <a:gs pos="30000">
                <a:schemeClr val="accent4"/>
              </a:gs>
              <a:gs pos="50000">
                <a:srgbClr val="C9CB95"/>
              </a:gs>
              <a:gs pos="70000">
                <a:schemeClr val="accent2"/>
              </a:gs>
              <a:gs pos="90000">
                <a:schemeClr val="accent1"/>
              </a:gs>
              <a:gs pos="100000">
                <a:schemeClr val="accent1"/>
              </a:gs>
            </a:gsLst>
            <a:lin ang="7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venir"/>
              <a:ea typeface="Avenir"/>
              <a:cs typeface="Avenir"/>
              <a:sym typeface="Avenir"/>
            </a:endParaRPr>
          </a:p>
        </p:txBody>
      </p:sp>
      <p:sp>
        <p:nvSpPr>
          <p:cNvPr id="158" name="Google Shape;158;p7"/>
          <p:cNvSpPr/>
          <p:nvPr/>
        </p:nvSpPr>
        <p:spPr>
          <a:xfrm>
            <a:off x="0" y="0"/>
            <a:ext cx="11430001" cy="6168789"/>
          </a:xfrm>
          <a:custGeom>
            <a:avLst/>
            <a:gdLst/>
            <a:ahLst/>
            <a:cxnLst/>
            <a:rect l="l" t="t" r="r" b="b"/>
            <a:pathLst>
              <a:path w="11430001" h="6168789" extrusionOk="0">
                <a:moveTo>
                  <a:pt x="0" y="0"/>
                </a:moveTo>
                <a:lnTo>
                  <a:pt x="5334002" y="0"/>
                </a:lnTo>
                <a:lnTo>
                  <a:pt x="5334002" y="771523"/>
                </a:lnTo>
                <a:lnTo>
                  <a:pt x="11430001" y="771523"/>
                </a:lnTo>
                <a:lnTo>
                  <a:pt x="11430001" y="6168789"/>
                </a:lnTo>
                <a:lnTo>
                  <a:pt x="0" y="6168789"/>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venir"/>
              <a:ea typeface="Avenir"/>
              <a:cs typeface="Avenir"/>
              <a:sym typeface="Avenir"/>
            </a:endParaRPr>
          </a:p>
        </p:txBody>
      </p:sp>
      <p:sp>
        <p:nvSpPr>
          <p:cNvPr id="159" name="Google Shape;159;p7"/>
          <p:cNvSpPr txBox="1">
            <a:spLocks noGrp="1"/>
          </p:cNvSpPr>
          <p:nvPr>
            <p:ph type="title"/>
          </p:nvPr>
        </p:nvSpPr>
        <p:spPr>
          <a:xfrm>
            <a:off x="6095999" y="953293"/>
            <a:ext cx="4565650" cy="1344613"/>
          </a:xfrm>
          <a:prstGeom prst="rect">
            <a:avLst/>
          </a:prstGeom>
          <a:noFill/>
          <a:ln>
            <a:noFill/>
          </a:ln>
        </p:spPr>
        <p:txBody>
          <a:bodyPr spcFirstLastPara="1" wrap="square" lIns="91425" tIns="45700" rIns="91425" bIns="45700" anchor="t" anchorCtr="0">
            <a:normAutofit/>
          </a:bodyPr>
          <a:lstStyle/>
          <a:p>
            <a:pPr marL="0" lvl="0" indent="0" algn="ctr" rtl="0">
              <a:lnSpc>
                <a:spcPct val="95000"/>
              </a:lnSpc>
              <a:spcBef>
                <a:spcPts val="0"/>
              </a:spcBef>
              <a:spcAft>
                <a:spcPts val="0"/>
              </a:spcAft>
              <a:buClr>
                <a:schemeClr val="dk1"/>
              </a:buClr>
              <a:buSzPts val="4200"/>
              <a:buFont typeface="Aharoni"/>
              <a:buNone/>
            </a:pPr>
            <a:r>
              <a:rPr lang="en-GB"/>
              <a:t>STEREOTYPES</a:t>
            </a:r>
            <a:endParaRPr/>
          </a:p>
        </p:txBody>
      </p:sp>
      <p:pic>
        <p:nvPicPr>
          <p:cNvPr id="160" name="Google Shape;160;p7" descr="Chai Time Comics — Chaitanya Limaye"/>
          <p:cNvPicPr preferRelativeResize="0"/>
          <p:nvPr/>
        </p:nvPicPr>
        <p:blipFill rotWithShape="1">
          <a:blip r:embed="rId3">
            <a:alphaModFix/>
          </a:blip>
          <a:srcRect/>
          <a:stretch/>
        </p:blipFill>
        <p:spPr>
          <a:xfrm>
            <a:off x="853607" y="758953"/>
            <a:ext cx="4375400" cy="5335854"/>
          </a:xfrm>
          <a:prstGeom prst="rect">
            <a:avLst/>
          </a:prstGeom>
          <a:noFill/>
          <a:ln>
            <a:noFill/>
          </a:ln>
        </p:spPr>
      </p:pic>
      <p:sp>
        <p:nvSpPr>
          <p:cNvPr id="161" name="Google Shape;161;p7"/>
          <p:cNvSpPr txBox="1">
            <a:spLocks noGrp="1"/>
          </p:cNvSpPr>
          <p:nvPr>
            <p:ph type="body" idx="1"/>
          </p:nvPr>
        </p:nvSpPr>
        <p:spPr>
          <a:xfrm>
            <a:off x="5664530" y="2042557"/>
            <a:ext cx="5569527" cy="4052250"/>
          </a:xfrm>
          <a:prstGeom prst="rect">
            <a:avLst/>
          </a:prstGeom>
          <a:noFill/>
          <a:ln>
            <a:noFill/>
          </a:ln>
        </p:spPr>
        <p:txBody>
          <a:bodyPr spcFirstLastPara="1" wrap="square" lIns="91425" tIns="45700" rIns="91425" bIns="45700" anchor="t" anchorCtr="0">
            <a:normAutofit fontScale="92500" lnSpcReduction="10000"/>
          </a:bodyPr>
          <a:lstStyle/>
          <a:p>
            <a:pPr marL="365760" lvl="0" indent="-365760" algn="l" rtl="0">
              <a:lnSpc>
                <a:spcPct val="95000"/>
              </a:lnSpc>
              <a:spcBef>
                <a:spcPts val="0"/>
              </a:spcBef>
              <a:spcAft>
                <a:spcPts val="0"/>
              </a:spcAft>
              <a:buSzPct val="100000"/>
              <a:buChar char="+"/>
            </a:pPr>
            <a:r>
              <a:rPr lang="en-GB" sz="3200" b="0" i="0" u="none" strike="noStrike">
                <a:latin typeface="Calibri"/>
                <a:ea typeface="Calibri"/>
                <a:cs typeface="Calibri"/>
                <a:sym typeface="Calibri"/>
              </a:rPr>
              <a:t>Stereotypes are simplifications of reality. They reduce people and cultures to a few familiar characteristics and ignore their rich diversity. Even if they are shared by a large number of people, they do not reflect reality.</a:t>
            </a:r>
            <a:endParaRPr/>
          </a:p>
          <a:p>
            <a:pPr marL="0" lvl="0" indent="0" algn="l" rtl="0">
              <a:lnSpc>
                <a:spcPct val="95000"/>
              </a:lnSpc>
              <a:spcBef>
                <a:spcPts val="900"/>
              </a:spcBef>
              <a:spcAft>
                <a:spcPts val="0"/>
              </a:spcAft>
              <a:buSzPct val="100000"/>
              <a:buNone/>
            </a:pPr>
            <a:br>
              <a:rPr lang="en-GB" sz="2200"/>
            </a:br>
            <a:endParaRPr sz="22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5"/>
        <p:cNvGrpSpPr/>
        <p:nvPr/>
      </p:nvGrpSpPr>
      <p:grpSpPr>
        <a:xfrm>
          <a:off x="0" y="0"/>
          <a:ext cx="0" cy="0"/>
          <a:chOff x="0" y="0"/>
          <a:chExt cx="0" cy="0"/>
        </a:xfrm>
      </p:grpSpPr>
      <p:sp>
        <p:nvSpPr>
          <p:cNvPr id="166" name="Google Shape;166;p8"/>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venir"/>
              <a:ea typeface="Avenir"/>
              <a:cs typeface="Avenir"/>
              <a:sym typeface="Avenir"/>
            </a:endParaRPr>
          </a:p>
        </p:txBody>
      </p:sp>
      <p:sp>
        <p:nvSpPr>
          <p:cNvPr id="167" name="Google Shape;167;p8"/>
          <p:cNvSpPr/>
          <p:nvPr/>
        </p:nvSpPr>
        <p:spPr>
          <a:xfrm>
            <a:off x="0" y="-1"/>
            <a:ext cx="12192000" cy="6099048"/>
          </a:xfrm>
          <a:prstGeom prst="rect">
            <a:avLst/>
          </a:prstGeom>
          <a:gradFill>
            <a:gsLst>
              <a:gs pos="0">
                <a:schemeClr val="accent5"/>
              </a:gs>
              <a:gs pos="10000">
                <a:schemeClr val="accent5"/>
              </a:gs>
              <a:gs pos="30000">
                <a:schemeClr val="accent4"/>
              </a:gs>
              <a:gs pos="50000">
                <a:srgbClr val="C9CB95"/>
              </a:gs>
              <a:gs pos="70000">
                <a:schemeClr val="accent2"/>
              </a:gs>
              <a:gs pos="90000">
                <a:schemeClr val="accent1"/>
              </a:gs>
              <a:gs pos="100000">
                <a:schemeClr val="accent1"/>
              </a:gs>
            </a:gsLst>
            <a:lin ang="7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venir"/>
              <a:ea typeface="Avenir"/>
              <a:cs typeface="Avenir"/>
              <a:sym typeface="Avenir"/>
            </a:endParaRPr>
          </a:p>
        </p:txBody>
      </p:sp>
      <p:sp>
        <p:nvSpPr>
          <p:cNvPr id="168" name="Google Shape;168;p8"/>
          <p:cNvSpPr/>
          <p:nvPr/>
        </p:nvSpPr>
        <p:spPr>
          <a:xfrm>
            <a:off x="0" y="0"/>
            <a:ext cx="11430001" cy="6168789"/>
          </a:xfrm>
          <a:custGeom>
            <a:avLst/>
            <a:gdLst/>
            <a:ahLst/>
            <a:cxnLst/>
            <a:rect l="l" t="t" r="r" b="b"/>
            <a:pathLst>
              <a:path w="11430001" h="6168789" extrusionOk="0">
                <a:moveTo>
                  <a:pt x="0" y="0"/>
                </a:moveTo>
                <a:lnTo>
                  <a:pt x="5334002" y="0"/>
                </a:lnTo>
                <a:lnTo>
                  <a:pt x="5334002" y="771523"/>
                </a:lnTo>
                <a:lnTo>
                  <a:pt x="11430001" y="771523"/>
                </a:lnTo>
                <a:lnTo>
                  <a:pt x="11430001" y="6168789"/>
                </a:lnTo>
                <a:lnTo>
                  <a:pt x="0" y="6168789"/>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venir"/>
              <a:ea typeface="Avenir"/>
              <a:cs typeface="Avenir"/>
              <a:sym typeface="Avenir"/>
            </a:endParaRPr>
          </a:p>
        </p:txBody>
      </p:sp>
      <p:sp>
        <p:nvSpPr>
          <p:cNvPr id="169" name="Google Shape;169;p8"/>
          <p:cNvSpPr txBox="1">
            <a:spLocks noGrp="1"/>
          </p:cNvSpPr>
          <p:nvPr>
            <p:ph type="title"/>
          </p:nvPr>
        </p:nvSpPr>
        <p:spPr>
          <a:xfrm>
            <a:off x="5137424" y="1229740"/>
            <a:ext cx="6483055" cy="1344613"/>
          </a:xfrm>
          <a:prstGeom prst="rect">
            <a:avLst/>
          </a:prstGeom>
          <a:noFill/>
          <a:ln>
            <a:noFill/>
          </a:ln>
        </p:spPr>
        <p:txBody>
          <a:bodyPr spcFirstLastPara="1" wrap="square" lIns="91425" tIns="45700" rIns="91425" bIns="45700" anchor="t" anchorCtr="0">
            <a:normAutofit/>
          </a:bodyPr>
          <a:lstStyle/>
          <a:p>
            <a:pPr marL="0" lvl="0" indent="0" algn="ctr" rtl="0">
              <a:lnSpc>
                <a:spcPct val="95000"/>
              </a:lnSpc>
              <a:spcBef>
                <a:spcPts val="0"/>
              </a:spcBef>
              <a:spcAft>
                <a:spcPts val="0"/>
              </a:spcAft>
              <a:buClr>
                <a:schemeClr val="dk1"/>
              </a:buClr>
              <a:buSzPts val="3900"/>
              <a:buFont typeface="Aharoni"/>
              <a:buNone/>
            </a:pPr>
            <a:r>
              <a:rPr lang="en-GB" sz="3900"/>
              <a:t>COMMUNICATION STYLE</a:t>
            </a:r>
            <a:endParaRPr/>
          </a:p>
        </p:txBody>
      </p:sp>
      <p:pic>
        <p:nvPicPr>
          <p:cNvPr id="170" name="Google Shape;170;p8" descr="7 Barriers to communication and a lesson from YouTube · ShiftWorkPlace"/>
          <p:cNvPicPr preferRelativeResize="0"/>
          <p:nvPr/>
        </p:nvPicPr>
        <p:blipFill rotWithShape="1">
          <a:blip r:embed="rId3">
            <a:alphaModFix/>
          </a:blip>
          <a:srcRect/>
          <a:stretch/>
        </p:blipFill>
        <p:spPr>
          <a:xfrm>
            <a:off x="182108" y="1766681"/>
            <a:ext cx="4981117" cy="3647197"/>
          </a:xfrm>
          <a:prstGeom prst="rect">
            <a:avLst/>
          </a:prstGeom>
          <a:noFill/>
          <a:ln>
            <a:noFill/>
          </a:ln>
        </p:spPr>
      </p:pic>
      <p:sp>
        <p:nvSpPr>
          <p:cNvPr id="171" name="Google Shape;171;p8"/>
          <p:cNvSpPr txBox="1">
            <a:spLocks noGrp="1"/>
          </p:cNvSpPr>
          <p:nvPr>
            <p:ph type="body" idx="1"/>
          </p:nvPr>
        </p:nvSpPr>
        <p:spPr>
          <a:xfrm>
            <a:off x="5137424" y="2222205"/>
            <a:ext cx="6181431" cy="3888748"/>
          </a:xfrm>
          <a:prstGeom prst="rect">
            <a:avLst/>
          </a:prstGeom>
          <a:noFill/>
          <a:ln>
            <a:noFill/>
          </a:ln>
        </p:spPr>
        <p:txBody>
          <a:bodyPr spcFirstLastPara="1" wrap="square" lIns="91425" tIns="45700" rIns="91425" bIns="45700" anchor="t" anchorCtr="0">
            <a:normAutofit/>
          </a:bodyPr>
          <a:lstStyle/>
          <a:p>
            <a:pPr marL="365760" lvl="0" indent="-365760" algn="l" rtl="0">
              <a:lnSpc>
                <a:spcPct val="95000"/>
              </a:lnSpc>
              <a:spcBef>
                <a:spcPts val="0"/>
              </a:spcBef>
              <a:spcAft>
                <a:spcPts val="0"/>
              </a:spcAft>
              <a:buSzPts val="1800"/>
              <a:buChar char="+"/>
            </a:pPr>
            <a:r>
              <a:rPr lang="en-GB" sz="1800" b="0" i="0" u="none" strike="noStrike">
                <a:latin typeface="Calibri"/>
                <a:ea typeface="Calibri"/>
                <a:cs typeface="Calibri"/>
                <a:sym typeface="Calibri"/>
              </a:rPr>
              <a:t>In our daily lives, communication is crucial. Nonetheless, there are occasions when we are unable to converse with others because of the differences in their beliefs and culture. Training in effective communication can improve our understanding of people and their true nature. </a:t>
            </a:r>
            <a:endParaRPr/>
          </a:p>
          <a:p>
            <a:pPr marL="365760" lvl="0" indent="-365760" algn="l" rtl="0">
              <a:lnSpc>
                <a:spcPct val="95000"/>
              </a:lnSpc>
              <a:spcBef>
                <a:spcPts val="900"/>
              </a:spcBef>
              <a:spcAft>
                <a:spcPts val="0"/>
              </a:spcAft>
              <a:buSzPts val="1800"/>
              <a:buChar char="+"/>
            </a:pPr>
            <a:r>
              <a:rPr lang="en-GB" sz="1800" b="0" i="0" u="none" strike="noStrike">
                <a:latin typeface="Calibri"/>
                <a:ea typeface="Calibri"/>
                <a:cs typeface="Calibri"/>
                <a:sym typeface="Calibri"/>
              </a:rPr>
              <a:t>To be effective in your relationship with others, you must choose the appropriate means of communication. Everyone needs to be aware of and embrace the fact that there are several cultures across the world, and each one has a unique communication style that differs from your own.</a:t>
            </a:r>
            <a:endParaRPr sz="1800">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9"/>
          <p:cNvSpPr txBox="1">
            <a:spLocks noGrp="1"/>
          </p:cNvSpPr>
          <p:nvPr>
            <p:ph type="title"/>
          </p:nvPr>
        </p:nvSpPr>
        <p:spPr>
          <a:xfrm>
            <a:off x="1517904" y="1102149"/>
            <a:ext cx="9144000" cy="1344168"/>
          </a:xfrm>
          <a:prstGeom prst="rect">
            <a:avLst/>
          </a:prstGeom>
          <a:noFill/>
          <a:ln>
            <a:noFill/>
          </a:ln>
        </p:spPr>
        <p:txBody>
          <a:bodyPr spcFirstLastPara="1" wrap="square" lIns="91425" tIns="45700" rIns="91425" bIns="45700" anchor="t" anchorCtr="0">
            <a:normAutofit/>
          </a:bodyPr>
          <a:lstStyle/>
          <a:p>
            <a:pPr marL="0" lvl="0" indent="0" algn="ctr" rtl="0">
              <a:lnSpc>
                <a:spcPct val="95000"/>
              </a:lnSpc>
              <a:spcBef>
                <a:spcPts val="0"/>
              </a:spcBef>
              <a:spcAft>
                <a:spcPts val="0"/>
              </a:spcAft>
              <a:buClr>
                <a:schemeClr val="dk1"/>
              </a:buClr>
              <a:buSzPts val="4200"/>
              <a:buFont typeface="Aharoni"/>
              <a:buNone/>
            </a:pPr>
            <a:r>
              <a:rPr lang="en-GB"/>
              <a:t>NON VERBAL COMMUNICATION</a:t>
            </a:r>
            <a:endParaRPr/>
          </a:p>
        </p:txBody>
      </p:sp>
      <p:grpSp>
        <p:nvGrpSpPr>
          <p:cNvPr id="177" name="Google Shape;177;p9"/>
          <p:cNvGrpSpPr/>
          <p:nvPr/>
        </p:nvGrpSpPr>
        <p:grpSpPr>
          <a:xfrm>
            <a:off x="1334905" y="2281846"/>
            <a:ext cx="9509998" cy="3649163"/>
            <a:chOff x="0" y="1783"/>
            <a:chExt cx="9509998" cy="3649163"/>
          </a:xfrm>
        </p:grpSpPr>
        <p:cxnSp>
          <p:nvCxnSpPr>
            <p:cNvPr id="178" name="Google Shape;178;p9"/>
            <p:cNvCxnSpPr/>
            <p:nvPr/>
          </p:nvCxnSpPr>
          <p:spPr>
            <a:xfrm>
              <a:off x="0" y="1783"/>
              <a:ext cx="9509998" cy="0"/>
            </a:xfrm>
            <a:prstGeom prst="straightConnector1">
              <a:avLst/>
            </a:prstGeom>
            <a:solidFill>
              <a:schemeClr val="accent4"/>
            </a:solidFill>
            <a:ln w="12700" cap="flat" cmpd="sng">
              <a:solidFill>
                <a:schemeClr val="accent4"/>
              </a:solidFill>
              <a:prstDash val="solid"/>
              <a:miter lim="800000"/>
              <a:headEnd type="none" w="sm" len="sm"/>
              <a:tailEnd type="none" w="sm" len="sm"/>
            </a:ln>
          </p:spPr>
        </p:cxnSp>
        <p:sp>
          <p:nvSpPr>
            <p:cNvPr id="179" name="Google Shape;179;p9"/>
            <p:cNvSpPr/>
            <p:nvPr/>
          </p:nvSpPr>
          <p:spPr>
            <a:xfrm>
              <a:off x="0" y="1783"/>
              <a:ext cx="9509998" cy="121638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9"/>
            <p:cNvSpPr txBox="1"/>
            <p:nvPr/>
          </p:nvSpPr>
          <p:spPr>
            <a:xfrm>
              <a:off x="0" y="1783"/>
              <a:ext cx="9509998" cy="1216387"/>
            </a:xfrm>
            <a:prstGeom prst="rect">
              <a:avLst/>
            </a:prstGeom>
            <a:noFill/>
            <a:ln>
              <a:noFill/>
            </a:ln>
          </p:spPr>
          <p:txBody>
            <a:bodyPr spcFirstLastPara="1" wrap="square" lIns="68575" tIns="68575" rIns="68575" bIns="68575" anchor="t" anchorCtr="0">
              <a:noAutofit/>
            </a:bodyPr>
            <a:lstStyle/>
            <a:p>
              <a:pPr marL="0" marR="0" lvl="0" indent="0" algn="l" rtl="0">
                <a:lnSpc>
                  <a:spcPct val="90000"/>
                </a:lnSpc>
                <a:spcBef>
                  <a:spcPts val="0"/>
                </a:spcBef>
                <a:spcAft>
                  <a:spcPts val="0"/>
                </a:spcAft>
                <a:buClr>
                  <a:schemeClr val="dk1"/>
                </a:buClr>
                <a:buSzPts val="1800"/>
                <a:buFont typeface="Avenir"/>
                <a:buNone/>
              </a:pPr>
              <a:r>
                <a:rPr lang="en-GB" sz="1800" b="0" i="0" u="none" strike="noStrike" cap="none">
                  <a:solidFill>
                    <a:schemeClr val="dk1"/>
                  </a:solidFill>
                  <a:latin typeface="Avenir"/>
                  <a:ea typeface="Avenir"/>
                  <a:cs typeface="Avenir"/>
                  <a:sym typeface="Avenir"/>
                </a:rPr>
                <a:t>Nonverbal Communication - In order to effectively communicate with someone, you must use both words and nonverbal cues. </a:t>
              </a:r>
              <a:endParaRPr sz="1800" b="0" i="0" u="none" strike="noStrike" cap="none">
                <a:solidFill>
                  <a:schemeClr val="dk1"/>
                </a:solidFill>
                <a:latin typeface="Avenir"/>
                <a:ea typeface="Avenir"/>
                <a:cs typeface="Avenir"/>
                <a:sym typeface="Avenir"/>
              </a:endParaRPr>
            </a:p>
          </p:txBody>
        </p:sp>
        <p:cxnSp>
          <p:nvCxnSpPr>
            <p:cNvPr id="181" name="Google Shape;181;p9"/>
            <p:cNvCxnSpPr/>
            <p:nvPr/>
          </p:nvCxnSpPr>
          <p:spPr>
            <a:xfrm>
              <a:off x="0" y="1218171"/>
              <a:ext cx="9509998" cy="0"/>
            </a:xfrm>
            <a:prstGeom prst="straightConnector1">
              <a:avLst/>
            </a:prstGeom>
            <a:solidFill>
              <a:srgbClr val="3ABDBB"/>
            </a:solidFill>
            <a:ln w="12700" cap="flat" cmpd="sng">
              <a:solidFill>
                <a:srgbClr val="3ABDBB"/>
              </a:solidFill>
              <a:prstDash val="solid"/>
              <a:miter lim="800000"/>
              <a:headEnd type="none" w="sm" len="sm"/>
              <a:tailEnd type="none" w="sm" len="sm"/>
            </a:ln>
          </p:spPr>
        </p:cxnSp>
        <p:sp>
          <p:nvSpPr>
            <p:cNvPr id="182" name="Google Shape;182;p9"/>
            <p:cNvSpPr/>
            <p:nvPr/>
          </p:nvSpPr>
          <p:spPr>
            <a:xfrm>
              <a:off x="0" y="1218171"/>
              <a:ext cx="9509998" cy="121638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9"/>
            <p:cNvSpPr txBox="1"/>
            <p:nvPr/>
          </p:nvSpPr>
          <p:spPr>
            <a:xfrm>
              <a:off x="0" y="1218171"/>
              <a:ext cx="9509998" cy="1216387"/>
            </a:xfrm>
            <a:prstGeom prst="rect">
              <a:avLst/>
            </a:prstGeom>
            <a:noFill/>
            <a:ln>
              <a:noFill/>
            </a:ln>
          </p:spPr>
          <p:txBody>
            <a:bodyPr spcFirstLastPara="1" wrap="square" lIns="68575" tIns="68575" rIns="68575" bIns="68575" anchor="t" anchorCtr="0">
              <a:noAutofit/>
            </a:bodyPr>
            <a:lstStyle/>
            <a:p>
              <a:pPr marL="0" marR="0" lvl="0" indent="0" algn="l" rtl="0">
                <a:lnSpc>
                  <a:spcPct val="90000"/>
                </a:lnSpc>
                <a:spcBef>
                  <a:spcPts val="0"/>
                </a:spcBef>
                <a:spcAft>
                  <a:spcPts val="0"/>
                </a:spcAft>
                <a:buClr>
                  <a:schemeClr val="dk1"/>
                </a:buClr>
                <a:buSzPts val="1800"/>
                <a:buFont typeface="Avenir"/>
                <a:buNone/>
              </a:pPr>
              <a:r>
                <a:rPr lang="en-GB" sz="1800" b="0" i="0" u="none" strike="noStrike" cap="none">
                  <a:solidFill>
                    <a:schemeClr val="dk1"/>
                  </a:solidFill>
                  <a:latin typeface="Avenir"/>
                  <a:ea typeface="Avenir"/>
                  <a:cs typeface="Avenir"/>
                  <a:sym typeface="Avenir"/>
                </a:rPr>
                <a:t>Nonverbal communication has different levels of significance and varies from culture to culture. Making eye contact or smiling may be viewed as impolite in some cultures. Always be mindful of the cultural background of your adversary. </a:t>
              </a:r>
              <a:endParaRPr sz="1800" b="0" i="0" u="none" strike="noStrike" cap="none">
                <a:solidFill>
                  <a:schemeClr val="dk1"/>
                </a:solidFill>
                <a:latin typeface="Avenir"/>
                <a:ea typeface="Avenir"/>
                <a:cs typeface="Avenir"/>
                <a:sym typeface="Avenir"/>
              </a:endParaRPr>
            </a:p>
          </p:txBody>
        </p:sp>
        <p:cxnSp>
          <p:nvCxnSpPr>
            <p:cNvPr id="184" name="Google Shape;184;p9"/>
            <p:cNvCxnSpPr/>
            <p:nvPr/>
          </p:nvCxnSpPr>
          <p:spPr>
            <a:xfrm>
              <a:off x="0" y="2434559"/>
              <a:ext cx="9509998" cy="0"/>
            </a:xfrm>
            <a:prstGeom prst="straightConnector1">
              <a:avLst/>
            </a:prstGeom>
            <a:solidFill>
              <a:srgbClr val="31ACCB"/>
            </a:solidFill>
            <a:ln w="12700" cap="flat" cmpd="sng">
              <a:solidFill>
                <a:srgbClr val="31ACCB"/>
              </a:solidFill>
              <a:prstDash val="solid"/>
              <a:miter lim="800000"/>
              <a:headEnd type="none" w="sm" len="sm"/>
              <a:tailEnd type="none" w="sm" len="sm"/>
            </a:ln>
          </p:spPr>
        </p:cxnSp>
        <p:sp>
          <p:nvSpPr>
            <p:cNvPr id="185" name="Google Shape;185;p9"/>
            <p:cNvSpPr/>
            <p:nvPr/>
          </p:nvSpPr>
          <p:spPr>
            <a:xfrm>
              <a:off x="0" y="2434559"/>
              <a:ext cx="9509998" cy="121638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9"/>
            <p:cNvSpPr txBox="1"/>
            <p:nvPr/>
          </p:nvSpPr>
          <p:spPr>
            <a:xfrm>
              <a:off x="0" y="2434559"/>
              <a:ext cx="9509998" cy="1216387"/>
            </a:xfrm>
            <a:prstGeom prst="rect">
              <a:avLst/>
            </a:prstGeom>
            <a:noFill/>
            <a:ln>
              <a:noFill/>
            </a:ln>
          </p:spPr>
          <p:txBody>
            <a:bodyPr spcFirstLastPara="1" wrap="square" lIns="68575" tIns="68575" rIns="68575" bIns="68575" anchor="t" anchorCtr="0">
              <a:noAutofit/>
            </a:bodyPr>
            <a:lstStyle/>
            <a:p>
              <a:pPr marL="0" marR="0" lvl="0" indent="0" algn="l" rtl="0">
                <a:lnSpc>
                  <a:spcPct val="90000"/>
                </a:lnSpc>
                <a:spcBef>
                  <a:spcPts val="0"/>
                </a:spcBef>
                <a:spcAft>
                  <a:spcPts val="0"/>
                </a:spcAft>
                <a:buClr>
                  <a:schemeClr val="dk1"/>
                </a:buClr>
                <a:buSzPts val="1800"/>
                <a:buFont typeface="Avenir"/>
                <a:buNone/>
              </a:pPr>
              <a:r>
                <a:rPr lang="en-GB" sz="1800" b="0" i="0" u="none" strike="noStrike" cap="none">
                  <a:solidFill>
                    <a:schemeClr val="dk1"/>
                  </a:solidFill>
                  <a:latin typeface="Avenir"/>
                  <a:ea typeface="Avenir"/>
                  <a:cs typeface="Avenir"/>
                  <a:sym typeface="Avenir"/>
                </a:rPr>
                <a:t>Although while nonverbal communication has a lot to say at once, it can be challenging to understand if you are not aware of the cultural background. It's critical to understand that different cultures and regions of the world assign different meanings to specific gestures.</a:t>
              </a:r>
              <a:br>
                <a:rPr lang="en-GB" sz="1800" b="0" i="0" u="none" strike="noStrike" cap="none">
                  <a:solidFill>
                    <a:schemeClr val="dk1"/>
                  </a:solidFill>
                  <a:latin typeface="Avenir"/>
                  <a:ea typeface="Avenir"/>
                  <a:cs typeface="Avenir"/>
                  <a:sym typeface="Avenir"/>
                </a:rPr>
              </a:br>
              <a:endParaRPr sz="1800" b="0" i="0" u="none" strike="noStrike" cap="none">
                <a:solidFill>
                  <a:schemeClr val="dk1"/>
                </a:solidFill>
                <a:latin typeface="Avenir"/>
                <a:ea typeface="Avenir"/>
                <a:cs typeface="Avenir"/>
                <a:sym typeface="Avenir"/>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10"/>
          <p:cNvSpPr txBox="1">
            <a:spLocks noGrp="1"/>
          </p:cNvSpPr>
          <p:nvPr>
            <p:ph type="title"/>
          </p:nvPr>
        </p:nvSpPr>
        <p:spPr>
          <a:xfrm>
            <a:off x="1524000" y="1066642"/>
            <a:ext cx="9144000" cy="1344168"/>
          </a:xfrm>
          <a:prstGeom prst="rect">
            <a:avLst/>
          </a:prstGeom>
          <a:noFill/>
          <a:ln>
            <a:noFill/>
          </a:ln>
        </p:spPr>
        <p:txBody>
          <a:bodyPr spcFirstLastPara="1" wrap="square" lIns="91425" tIns="45700" rIns="91425" bIns="45700" anchor="t" anchorCtr="0">
            <a:normAutofit/>
          </a:bodyPr>
          <a:lstStyle/>
          <a:p>
            <a:pPr marL="0" lvl="0" indent="0" algn="ctr" rtl="0">
              <a:lnSpc>
                <a:spcPct val="95000"/>
              </a:lnSpc>
              <a:spcBef>
                <a:spcPts val="0"/>
              </a:spcBef>
              <a:spcAft>
                <a:spcPts val="0"/>
              </a:spcAft>
              <a:buClr>
                <a:schemeClr val="dk1"/>
              </a:buClr>
              <a:buSzPts val="4200"/>
              <a:buFont typeface="Aharoni"/>
              <a:buNone/>
            </a:pPr>
            <a:r>
              <a:rPr lang="en-GB" b="1"/>
              <a:t>BODY LANGUAGE</a:t>
            </a:r>
            <a:endParaRPr/>
          </a:p>
        </p:txBody>
      </p:sp>
      <p:grpSp>
        <p:nvGrpSpPr>
          <p:cNvPr id="192" name="Google Shape;192;p10"/>
          <p:cNvGrpSpPr/>
          <p:nvPr/>
        </p:nvGrpSpPr>
        <p:grpSpPr>
          <a:xfrm>
            <a:off x="1150996" y="2282080"/>
            <a:ext cx="9890007" cy="3886438"/>
            <a:chOff x="0" y="1899"/>
            <a:chExt cx="9890007" cy="3886438"/>
          </a:xfrm>
        </p:grpSpPr>
        <p:cxnSp>
          <p:nvCxnSpPr>
            <p:cNvPr id="193" name="Google Shape;193;p10"/>
            <p:cNvCxnSpPr/>
            <p:nvPr/>
          </p:nvCxnSpPr>
          <p:spPr>
            <a:xfrm>
              <a:off x="0" y="1899"/>
              <a:ext cx="9890007" cy="0"/>
            </a:xfrm>
            <a:prstGeom prst="straightConnector1">
              <a:avLst/>
            </a:prstGeom>
            <a:solidFill>
              <a:srgbClr val="31AECA"/>
            </a:solidFill>
            <a:ln w="12700" cap="flat" cmpd="sng">
              <a:solidFill>
                <a:srgbClr val="31AECA"/>
              </a:solidFill>
              <a:prstDash val="solid"/>
              <a:miter lim="800000"/>
              <a:headEnd type="none" w="sm" len="sm"/>
              <a:tailEnd type="none" w="sm" len="sm"/>
            </a:ln>
          </p:spPr>
        </p:cxnSp>
        <p:sp>
          <p:nvSpPr>
            <p:cNvPr id="194" name="Google Shape;194;p10"/>
            <p:cNvSpPr/>
            <p:nvPr/>
          </p:nvSpPr>
          <p:spPr>
            <a:xfrm>
              <a:off x="0" y="1899"/>
              <a:ext cx="9890007" cy="1295479"/>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10"/>
            <p:cNvSpPr txBox="1"/>
            <p:nvPr/>
          </p:nvSpPr>
          <p:spPr>
            <a:xfrm>
              <a:off x="0" y="1899"/>
              <a:ext cx="9890007" cy="1295479"/>
            </a:xfrm>
            <a:prstGeom prst="rect">
              <a:avLst/>
            </a:prstGeom>
            <a:noFill/>
            <a:ln>
              <a:noFill/>
            </a:ln>
          </p:spPr>
          <p:txBody>
            <a:bodyPr spcFirstLastPara="1" wrap="square" lIns="76200" tIns="76200" rIns="76200" bIns="76200" anchor="t" anchorCtr="0">
              <a:noAutofit/>
            </a:bodyPr>
            <a:lstStyle/>
            <a:p>
              <a:pPr marL="0" marR="0" lvl="0" indent="0" algn="l" rtl="0">
                <a:lnSpc>
                  <a:spcPct val="90000"/>
                </a:lnSpc>
                <a:spcBef>
                  <a:spcPts val="0"/>
                </a:spcBef>
                <a:spcAft>
                  <a:spcPts val="0"/>
                </a:spcAft>
                <a:buClr>
                  <a:schemeClr val="dk1"/>
                </a:buClr>
                <a:buSzPts val="2000"/>
                <a:buFont typeface="Avenir"/>
                <a:buNone/>
              </a:pPr>
              <a:r>
                <a:rPr lang="en-GB" sz="2000" b="1" i="0" u="none" strike="noStrike" cap="none">
                  <a:solidFill>
                    <a:schemeClr val="dk1"/>
                  </a:solidFill>
                  <a:latin typeface="Avenir"/>
                  <a:ea typeface="Avenir"/>
                  <a:cs typeface="Avenir"/>
                  <a:sym typeface="Avenir"/>
                </a:rPr>
                <a:t>Body language is one of the most important components of nonverbal communication. It can convey many emotions at once: Joy, anger, disappointment, etc., but also underline and confirm what we say verbally.</a:t>
              </a:r>
              <a:endParaRPr sz="2000" b="0" i="0" u="none" strike="noStrike" cap="none">
                <a:solidFill>
                  <a:schemeClr val="dk1"/>
                </a:solidFill>
                <a:latin typeface="Avenir"/>
                <a:ea typeface="Avenir"/>
                <a:cs typeface="Avenir"/>
                <a:sym typeface="Avenir"/>
              </a:endParaRPr>
            </a:p>
          </p:txBody>
        </p:sp>
        <p:cxnSp>
          <p:nvCxnSpPr>
            <p:cNvPr id="196" name="Google Shape;196;p10"/>
            <p:cNvCxnSpPr/>
            <p:nvPr/>
          </p:nvCxnSpPr>
          <p:spPr>
            <a:xfrm>
              <a:off x="0" y="1297379"/>
              <a:ext cx="9890007" cy="0"/>
            </a:xfrm>
            <a:prstGeom prst="straightConnector1">
              <a:avLst/>
            </a:prstGeom>
            <a:solidFill>
              <a:srgbClr val="409BD8"/>
            </a:solidFill>
            <a:ln w="12700" cap="flat" cmpd="sng">
              <a:solidFill>
                <a:srgbClr val="409BD8"/>
              </a:solidFill>
              <a:prstDash val="solid"/>
              <a:miter lim="800000"/>
              <a:headEnd type="none" w="sm" len="sm"/>
              <a:tailEnd type="none" w="sm" len="sm"/>
            </a:ln>
          </p:spPr>
        </p:cxnSp>
        <p:sp>
          <p:nvSpPr>
            <p:cNvPr id="197" name="Google Shape;197;p10"/>
            <p:cNvSpPr/>
            <p:nvPr/>
          </p:nvSpPr>
          <p:spPr>
            <a:xfrm>
              <a:off x="0" y="1297379"/>
              <a:ext cx="9890007" cy="1295479"/>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10"/>
            <p:cNvSpPr txBox="1"/>
            <p:nvPr/>
          </p:nvSpPr>
          <p:spPr>
            <a:xfrm>
              <a:off x="0" y="1297379"/>
              <a:ext cx="9890007" cy="1295479"/>
            </a:xfrm>
            <a:prstGeom prst="rect">
              <a:avLst/>
            </a:prstGeom>
            <a:noFill/>
            <a:ln>
              <a:noFill/>
            </a:ln>
          </p:spPr>
          <p:txBody>
            <a:bodyPr spcFirstLastPara="1" wrap="square" lIns="76200" tIns="76200" rIns="76200" bIns="76200" anchor="t" anchorCtr="0">
              <a:noAutofit/>
            </a:bodyPr>
            <a:lstStyle/>
            <a:p>
              <a:pPr marL="0" marR="0" lvl="0" indent="0" algn="l" rtl="0">
                <a:lnSpc>
                  <a:spcPct val="90000"/>
                </a:lnSpc>
                <a:spcBef>
                  <a:spcPts val="0"/>
                </a:spcBef>
                <a:spcAft>
                  <a:spcPts val="0"/>
                </a:spcAft>
                <a:buClr>
                  <a:schemeClr val="dk1"/>
                </a:buClr>
                <a:buSzPts val="2000"/>
                <a:buFont typeface="Avenir"/>
                <a:buNone/>
              </a:pPr>
              <a:r>
                <a:rPr lang="en-GB" sz="2000" b="0" i="0" u="none" strike="noStrike" cap="none">
                  <a:solidFill>
                    <a:schemeClr val="dk1"/>
                  </a:solidFill>
                  <a:latin typeface="Avenir"/>
                  <a:ea typeface="Avenir"/>
                  <a:cs typeface="Avenir"/>
                  <a:sym typeface="Avenir"/>
                </a:rPr>
                <a:t>People often believe that they can read other people’s body language well and that they themselves do not send misleading signals. However, it is not always easy to interpret body language correctly, and it is even more difficult to ensure that others interpret our body language as we intend.</a:t>
              </a:r>
              <a:endParaRPr sz="2000" b="0" i="0" u="none" strike="noStrike" cap="none">
                <a:solidFill>
                  <a:schemeClr val="dk1"/>
                </a:solidFill>
                <a:latin typeface="Avenir"/>
                <a:ea typeface="Avenir"/>
                <a:cs typeface="Avenir"/>
                <a:sym typeface="Avenir"/>
              </a:endParaRPr>
            </a:p>
          </p:txBody>
        </p:sp>
        <p:cxnSp>
          <p:nvCxnSpPr>
            <p:cNvPr id="199" name="Google Shape;199;p10"/>
            <p:cNvCxnSpPr/>
            <p:nvPr/>
          </p:nvCxnSpPr>
          <p:spPr>
            <a:xfrm>
              <a:off x="0" y="2592858"/>
              <a:ext cx="9890007" cy="0"/>
            </a:xfrm>
            <a:prstGeom prst="straightConnector1">
              <a:avLst/>
            </a:prstGeom>
            <a:solidFill>
              <a:srgbClr val="518BE4"/>
            </a:solidFill>
            <a:ln w="12700" cap="flat" cmpd="sng">
              <a:solidFill>
                <a:srgbClr val="518BE4"/>
              </a:solidFill>
              <a:prstDash val="solid"/>
              <a:miter lim="800000"/>
              <a:headEnd type="none" w="sm" len="sm"/>
              <a:tailEnd type="none" w="sm" len="sm"/>
            </a:ln>
          </p:spPr>
        </p:cxnSp>
        <p:sp>
          <p:nvSpPr>
            <p:cNvPr id="200" name="Google Shape;200;p10"/>
            <p:cNvSpPr/>
            <p:nvPr/>
          </p:nvSpPr>
          <p:spPr>
            <a:xfrm>
              <a:off x="0" y="2592858"/>
              <a:ext cx="9890007" cy="1295479"/>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10"/>
            <p:cNvSpPr txBox="1"/>
            <p:nvPr/>
          </p:nvSpPr>
          <p:spPr>
            <a:xfrm>
              <a:off x="0" y="2592858"/>
              <a:ext cx="9890007" cy="1295479"/>
            </a:xfrm>
            <a:prstGeom prst="rect">
              <a:avLst/>
            </a:prstGeom>
            <a:noFill/>
            <a:ln>
              <a:noFill/>
            </a:ln>
          </p:spPr>
          <p:txBody>
            <a:bodyPr spcFirstLastPara="1" wrap="square" lIns="76200" tIns="76200" rIns="76200" bIns="76200" anchor="t" anchorCtr="0">
              <a:noAutofit/>
            </a:bodyPr>
            <a:lstStyle/>
            <a:p>
              <a:pPr marL="0" marR="0" lvl="0" indent="0" algn="l" rtl="0">
                <a:lnSpc>
                  <a:spcPct val="90000"/>
                </a:lnSpc>
                <a:spcBef>
                  <a:spcPts val="0"/>
                </a:spcBef>
                <a:spcAft>
                  <a:spcPts val="0"/>
                </a:spcAft>
                <a:buClr>
                  <a:schemeClr val="dk1"/>
                </a:buClr>
                <a:buSzPts val="2000"/>
                <a:buFont typeface="Avenir"/>
                <a:buNone/>
              </a:pPr>
              <a:r>
                <a:rPr lang="en-GB" sz="2000" b="0" i="0" u="none" strike="noStrike" cap="none">
                  <a:solidFill>
                    <a:schemeClr val="dk1"/>
                  </a:solidFill>
                  <a:latin typeface="Avenir"/>
                  <a:ea typeface="Avenir"/>
                  <a:cs typeface="Avenir"/>
                  <a:sym typeface="Avenir"/>
                </a:rPr>
                <a:t>Nonverbal communication is not only about how you use your body, but also about how you are dressed, the tone of voice you use, and much more.</a:t>
              </a:r>
              <a:endParaRPr sz="2000" b="0" i="0" u="none" strike="noStrike" cap="none">
                <a:solidFill>
                  <a:schemeClr val="dk1"/>
                </a:solidFill>
                <a:latin typeface="Avenir"/>
                <a:ea typeface="Avenir"/>
                <a:cs typeface="Avenir"/>
                <a:sym typeface="Avenir"/>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11"/>
          <p:cNvSpPr txBox="1">
            <a:spLocks noGrp="1"/>
          </p:cNvSpPr>
          <p:nvPr>
            <p:ph type="title"/>
          </p:nvPr>
        </p:nvSpPr>
        <p:spPr>
          <a:xfrm>
            <a:off x="943019" y="1042890"/>
            <a:ext cx="10293769" cy="1344168"/>
          </a:xfrm>
          <a:prstGeom prst="rect">
            <a:avLst/>
          </a:prstGeom>
          <a:noFill/>
          <a:ln>
            <a:noFill/>
          </a:ln>
        </p:spPr>
        <p:txBody>
          <a:bodyPr spcFirstLastPara="1" wrap="square" lIns="91425" tIns="45700" rIns="91425" bIns="45700" anchor="t" anchorCtr="0">
            <a:normAutofit fontScale="90000"/>
          </a:bodyPr>
          <a:lstStyle/>
          <a:p>
            <a:pPr marL="0" lvl="0" indent="0" algn="ctr" rtl="0">
              <a:lnSpc>
                <a:spcPct val="95000"/>
              </a:lnSpc>
              <a:spcBef>
                <a:spcPts val="0"/>
              </a:spcBef>
              <a:spcAft>
                <a:spcPts val="0"/>
              </a:spcAft>
              <a:buClr>
                <a:srgbClr val="2D3238"/>
              </a:buClr>
              <a:buSzPct val="100000"/>
              <a:buFont typeface="Aharoni"/>
              <a:buNone/>
            </a:pPr>
            <a:r>
              <a:rPr lang="en-GB" b="0" i="0" u="none" strike="noStrike">
                <a:solidFill>
                  <a:srgbClr val="2D3238"/>
                </a:solidFill>
              </a:rPr>
              <a:t>HANDSHAKE MEANING ACROSS CULTURES</a:t>
            </a:r>
            <a:br>
              <a:rPr lang="en-GB" b="0" i="0" u="none" strike="noStrike">
                <a:solidFill>
                  <a:srgbClr val="2D3238"/>
                </a:solidFill>
                <a:latin typeface="Work Sans"/>
                <a:ea typeface="Work Sans"/>
                <a:cs typeface="Work Sans"/>
                <a:sym typeface="Work Sans"/>
              </a:rPr>
            </a:br>
            <a:endParaRPr/>
          </a:p>
        </p:txBody>
      </p:sp>
      <p:grpSp>
        <p:nvGrpSpPr>
          <p:cNvPr id="207" name="Google Shape;207;p11"/>
          <p:cNvGrpSpPr/>
          <p:nvPr/>
        </p:nvGrpSpPr>
        <p:grpSpPr>
          <a:xfrm>
            <a:off x="1223159" y="2074825"/>
            <a:ext cx="9675182" cy="3866310"/>
            <a:chOff x="0" y="91528"/>
            <a:chExt cx="9675182" cy="3866310"/>
          </a:xfrm>
        </p:grpSpPr>
        <p:sp>
          <p:nvSpPr>
            <p:cNvPr id="208" name="Google Shape;208;p11"/>
            <p:cNvSpPr/>
            <p:nvPr/>
          </p:nvSpPr>
          <p:spPr>
            <a:xfrm>
              <a:off x="0" y="91528"/>
              <a:ext cx="9675182" cy="929857"/>
            </a:xfrm>
            <a:prstGeom prst="roundRect">
              <a:avLst>
                <a:gd name="adj" fmla="val 16667"/>
              </a:avLst>
            </a:prstGeom>
            <a:solidFill>
              <a:schemeClr val="accent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11"/>
            <p:cNvSpPr txBox="1"/>
            <p:nvPr/>
          </p:nvSpPr>
          <p:spPr>
            <a:xfrm>
              <a:off x="45392" y="136920"/>
              <a:ext cx="9584398" cy="839073"/>
            </a:xfrm>
            <a:prstGeom prst="rect">
              <a:avLst/>
            </a:prstGeom>
            <a:noFill/>
            <a:ln>
              <a:noFill/>
            </a:ln>
          </p:spPr>
          <p:txBody>
            <a:bodyPr spcFirstLastPara="1" wrap="square" lIns="64750" tIns="64750" rIns="64750" bIns="64750" anchor="ctr" anchorCtr="0">
              <a:noAutofit/>
            </a:bodyPr>
            <a:lstStyle/>
            <a:p>
              <a:pPr marL="0" marR="0" lvl="0" indent="0" algn="l" rtl="0">
                <a:lnSpc>
                  <a:spcPct val="90000"/>
                </a:lnSpc>
                <a:spcBef>
                  <a:spcPts val="0"/>
                </a:spcBef>
                <a:spcAft>
                  <a:spcPts val="0"/>
                </a:spcAft>
                <a:buClr>
                  <a:schemeClr val="lt1"/>
                </a:buClr>
                <a:buSzPts val="1700"/>
                <a:buFont typeface="Avenir"/>
                <a:buNone/>
              </a:pPr>
              <a:r>
                <a:rPr lang="en-GB" sz="1700" b="0" i="0" u="none" strike="noStrike" cap="none">
                  <a:solidFill>
                    <a:schemeClr val="lt1"/>
                  </a:solidFill>
                  <a:latin typeface="Avenir"/>
                  <a:ea typeface="Avenir"/>
                  <a:cs typeface="Avenir"/>
                  <a:sym typeface="Avenir"/>
                </a:rPr>
                <a:t>Even the handshake might differ from one culture to another. The standard greeting is a handshake, however depending on where you are, you may need to modify the hardness. </a:t>
              </a:r>
              <a:endParaRPr sz="1700" b="0" i="0" u="none" strike="noStrike" cap="none">
                <a:solidFill>
                  <a:schemeClr val="lt1"/>
                </a:solidFill>
                <a:latin typeface="Avenir"/>
                <a:ea typeface="Avenir"/>
                <a:cs typeface="Avenir"/>
                <a:sym typeface="Avenir"/>
              </a:endParaRPr>
            </a:p>
          </p:txBody>
        </p:sp>
        <p:sp>
          <p:nvSpPr>
            <p:cNvPr id="210" name="Google Shape;210;p11"/>
            <p:cNvSpPr/>
            <p:nvPr/>
          </p:nvSpPr>
          <p:spPr>
            <a:xfrm>
              <a:off x="0" y="1070346"/>
              <a:ext cx="9675182" cy="929857"/>
            </a:xfrm>
            <a:prstGeom prst="roundRect">
              <a:avLst>
                <a:gd name="adj" fmla="val 16667"/>
              </a:avLst>
            </a:prstGeom>
            <a:solidFill>
              <a:srgbClr val="3CB9AE"/>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11"/>
            <p:cNvSpPr txBox="1"/>
            <p:nvPr/>
          </p:nvSpPr>
          <p:spPr>
            <a:xfrm>
              <a:off x="45392" y="1115738"/>
              <a:ext cx="9584398" cy="839073"/>
            </a:xfrm>
            <a:prstGeom prst="rect">
              <a:avLst/>
            </a:prstGeom>
            <a:noFill/>
            <a:ln>
              <a:noFill/>
            </a:ln>
          </p:spPr>
          <p:txBody>
            <a:bodyPr spcFirstLastPara="1" wrap="square" lIns="64750" tIns="64750" rIns="64750" bIns="64750" anchor="ctr" anchorCtr="0">
              <a:noAutofit/>
            </a:bodyPr>
            <a:lstStyle/>
            <a:p>
              <a:pPr marL="0" marR="0" lvl="0" indent="0" algn="l" rtl="0">
                <a:lnSpc>
                  <a:spcPct val="90000"/>
                </a:lnSpc>
                <a:spcBef>
                  <a:spcPts val="0"/>
                </a:spcBef>
                <a:spcAft>
                  <a:spcPts val="0"/>
                </a:spcAft>
                <a:buClr>
                  <a:schemeClr val="lt1"/>
                </a:buClr>
                <a:buSzPts val="1700"/>
                <a:buFont typeface="Avenir"/>
                <a:buNone/>
              </a:pPr>
              <a:r>
                <a:rPr lang="en-GB" sz="1700" b="0" i="0" u="none" strike="noStrike" cap="none">
                  <a:solidFill>
                    <a:schemeClr val="lt1"/>
                  </a:solidFill>
                  <a:latin typeface="Avenir"/>
                  <a:ea typeface="Avenir"/>
                  <a:cs typeface="Avenir"/>
                  <a:sym typeface="Avenir"/>
                </a:rPr>
                <a:t>In contrast to many regions of the Far East, where a firm handshake is frequently seen as hostile, Western cultures normally view a firm handshake as authoritative and confident. </a:t>
              </a:r>
              <a:endParaRPr sz="1700" b="0" i="0" u="none" strike="noStrike" cap="none">
                <a:solidFill>
                  <a:schemeClr val="lt1"/>
                </a:solidFill>
                <a:latin typeface="Avenir"/>
                <a:ea typeface="Avenir"/>
                <a:cs typeface="Avenir"/>
                <a:sym typeface="Avenir"/>
              </a:endParaRPr>
            </a:p>
          </p:txBody>
        </p:sp>
        <p:sp>
          <p:nvSpPr>
            <p:cNvPr id="212" name="Google Shape;212;p11"/>
            <p:cNvSpPr/>
            <p:nvPr/>
          </p:nvSpPr>
          <p:spPr>
            <a:xfrm>
              <a:off x="0" y="2049164"/>
              <a:ext cx="9675182" cy="929857"/>
            </a:xfrm>
            <a:prstGeom prst="roundRect">
              <a:avLst>
                <a:gd name="adj" fmla="val 16667"/>
              </a:avLst>
            </a:prstGeom>
            <a:solidFill>
              <a:srgbClr val="37BAC2"/>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11"/>
            <p:cNvSpPr txBox="1"/>
            <p:nvPr/>
          </p:nvSpPr>
          <p:spPr>
            <a:xfrm>
              <a:off x="45392" y="2094556"/>
              <a:ext cx="9584398" cy="839073"/>
            </a:xfrm>
            <a:prstGeom prst="rect">
              <a:avLst/>
            </a:prstGeom>
            <a:noFill/>
            <a:ln>
              <a:noFill/>
            </a:ln>
          </p:spPr>
          <p:txBody>
            <a:bodyPr spcFirstLastPara="1" wrap="square" lIns="64750" tIns="64750" rIns="64750" bIns="64750" anchor="ctr" anchorCtr="0">
              <a:noAutofit/>
            </a:bodyPr>
            <a:lstStyle/>
            <a:p>
              <a:pPr marL="0" marR="0" lvl="0" indent="0" algn="l" rtl="0">
                <a:lnSpc>
                  <a:spcPct val="90000"/>
                </a:lnSpc>
                <a:spcBef>
                  <a:spcPts val="0"/>
                </a:spcBef>
                <a:spcAft>
                  <a:spcPts val="0"/>
                </a:spcAft>
                <a:buClr>
                  <a:schemeClr val="lt1"/>
                </a:buClr>
                <a:buSzPts val="1700"/>
                <a:buFont typeface="Avenir"/>
                <a:buNone/>
              </a:pPr>
              <a:r>
                <a:rPr lang="en-GB" sz="1700" b="0" i="0" u="none" strike="noStrike" cap="none">
                  <a:solidFill>
                    <a:schemeClr val="lt1"/>
                  </a:solidFill>
                  <a:latin typeface="Avenir"/>
                  <a:ea typeface="Avenir"/>
                  <a:cs typeface="Avenir"/>
                  <a:sym typeface="Avenir"/>
                </a:rPr>
                <a:t>An instantaneous, forceful handshake is customary in several regions of Northern Europe. The handshake is lengthier and warmer in regions of Southern Europe, Central America, and South America, and the left hand generally touches the clasped hands or elbow. </a:t>
              </a:r>
              <a:endParaRPr sz="1700" b="0" i="0" u="none" strike="noStrike" cap="none">
                <a:solidFill>
                  <a:schemeClr val="lt1"/>
                </a:solidFill>
                <a:latin typeface="Avenir"/>
                <a:ea typeface="Avenir"/>
                <a:cs typeface="Avenir"/>
                <a:sym typeface="Avenir"/>
              </a:endParaRPr>
            </a:p>
          </p:txBody>
        </p:sp>
        <p:sp>
          <p:nvSpPr>
            <p:cNvPr id="214" name="Google Shape;214;p11"/>
            <p:cNvSpPr/>
            <p:nvPr/>
          </p:nvSpPr>
          <p:spPr>
            <a:xfrm>
              <a:off x="0" y="3027981"/>
              <a:ext cx="9675182" cy="929857"/>
            </a:xfrm>
            <a:prstGeom prst="roundRect">
              <a:avLst>
                <a:gd name="adj" fmla="val 16667"/>
              </a:avLst>
            </a:prstGeom>
            <a:solidFill>
              <a:srgbClr val="31ACC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11"/>
            <p:cNvSpPr txBox="1"/>
            <p:nvPr/>
          </p:nvSpPr>
          <p:spPr>
            <a:xfrm>
              <a:off x="45392" y="3073373"/>
              <a:ext cx="9584398" cy="839073"/>
            </a:xfrm>
            <a:prstGeom prst="rect">
              <a:avLst/>
            </a:prstGeom>
            <a:noFill/>
            <a:ln>
              <a:noFill/>
            </a:ln>
          </p:spPr>
          <p:txBody>
            <a:bodyPr spcFirstLastPara="1" wrap="square" lIns="64750" tIns="64750" rIns="64750" bIns="64750" anchor="ctr" anchorCtr="0">
              <a:noAutofit/>
            </a:bodyPr>
            <a:lstStyle/>
            <a:p>
              <a:pPr marL="0" marR="0" lvl="0" indent="0" algn="l" rtl="0">
                <a:lnSpc>
                  <a:spcPct val="90000"/>
                </a:lnSpc>
                <a:spcBef>
                  <a:spcPts val="0"/>
                </a:spcBef>
                <a:spcAft>
                  <a:spcPts val="0"/>
                </a:spcAft>
                <a:buClr>
                  <a:schemeClr val="lt1"/>
                </a:buClr>
                <a:buSzPts val="1700"/>
                <a:buFont typeface="Avenir"/>
                <a:buNone/>
              </a:pPr>
              <a:r>
                <a:rPr lang="en-GB" sz="1700" b="0" i="0" u="none" strike="noStrike" cap="none">
                  <a:solidFill>
                    <a:schemeClr val="lt1"/>
                  </a:solidFill>
                  <a:latin typeface="Avenir"/>
                  <a:ea typeface="Avenir"/>
                  <a:cs typeface="Avenir"/>
                  <a:sym typeface="Avenir"/>
                </a:rPr>
                <a:t>Be aware that a forceful handshake is frowned upon and seen as pushy in Turkey. The custom in several African nations is to shake hands slowly (Guide to African handshakes). Islamic nations prohibit males from shaking women's hands when they are not family members.</a:t>
              </a:r>
              <a:endParaRPr sz="1700" b="0" i="0" u="none" strike="noStrike" cap="none">
                <a:solidFill>
                  <a:schemeClr val="lt1"/>
                </a:solidFill>
                <a:latin typeface="Avenir"/>
                <a:ea typeface="Avenir"/>
                <a:cs typeface="Avenir"/>
                <a:sym typeface="Avenir"/>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9"/>
        <p:cNvGrpSpPr/>
        <p:nvPr/>
      </p:nvGrpSpPr>
      <p:grpSpPr>
        <a:xfrm>
          <a:off x="0" y="0"/>
          <a:ext cx="0" cy="0"/>
          <a:chOff x="0" y="0"/>
          <a:chExt cx="0" cy="0"/>
        </a:xfrm>
      </p:grpSpPr>
      <p:sp>
        <p:nvSpPr>
          <p:cNvPr id="220" name="Google Shape;220;p12"/>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venir"/>
              <a:ea typeface="Avenir"/>
              <a:cs typeface="Avenir"/>
              <a:sym typeface="Avenir"/>
            </a:endParaRPr>
          </a:p>
        </p:txBody>
      </p:sp>
      <p:sp>
        <p:nvSpPr>
          <p:cNvPr id="221" name="Google Shape;221;p12"/>
          <p:cNvSpPr/>
          <p:nvPr/>
        </p:nvSpPr>
        <p:spPr>
          <a:xfrm>
            <a:off x="0" y="-1"/>
            <a:ext cx="12192000" cy="6099048"/>
          </a:xfrm>
          <a:prstGeom prst="rect">
            <a:avLst/>
          </a:prstGeom>
          <a:gradFill>
            <a:gsLst>
              <a:gs pos="0">
                <a:schemeClr val="accent5"/>
              </a:gs>
              <a:gs pos="10000">
                <a:schemeClr val="accent5"/>
              </a:gs>
              <a:gs pos="30000">
                <a:schemeClr val="accent4"/>
              </a:gs>
              <a:gs pos="50000">
                <a:srgbClr val="C9CB95"/>
              </a:gs>
              <a:gs pos="70000">
                <a:schemeClr val="accent2"/>
              </a:gs>
              <a:gs pos="90000">
                <a:schemeClr val="accent1"/>
              </a:gs>
              <a:gs pos="100000">
                <a:schemeClr val="accent1"/>
              </a:gs>
            </a:gsLst>
            <a:lin ang="7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venir"/>
              <a:ea typeface="Avenir"/>
              <a:cs typeface="Avenir"/>
              <a:sym typeface="Avenir"/>
            </a:endParaRPr>
          </a:p>
        </p:txBody>
      </p:sp>
      <p:sp>
        <p:nvSpPr>
          <p:cNvPr id="222" name="Google Shape;222;p12"/>
          <p:cNvSpPr/>
          <p:nvPr/>
        </p:nvSpPr>
        <p:spPr>
          <a:xfrm>
            <a:off x="0" y="0"/>
            <a:ext cx="11430001" cy="6168789"/>
          </a:xfrm>
          <a:custGeom>
            <a:avLst/>
            <a:gdLst/>
            <a:ahLst/>
            <a:cxnLst/>
            <a:rect l="l" t="t" r="r" b="b"/>
            <a:pathLst>
              <a:path w="11430001" h="6168789" extrusionOk="0">
                <a:moveTo>
                  <a:pt x="0" y="0"/>
                </a:moveTo>
                <a:lnTo>
                  <a:pt x="5334002" y="0"/>
                </a:lnTo>
                <a:lnTo>
                  <a:pt x="5334002" y="771523"/>
                </a:lnTo>
                <a:lnTo>
                  <a:pt x="11430001" y="771523"/>
                </a:lnTo>
                <a:lnTo>
                  <a:pt x="11430001" y="6168789"/>
                </a:lnTo>
                <a:lnTo>
                  <a:pt x="0" y="6168789"/>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venir"/>
              <a:ea typeface="Avenir"/>
              <a:cs typeface="Avenir"/>
              <a:sym typeface="Avenir"/>
            </a:endParaRPr>
          </a:p>
        </p:txBody>
      </p:sp>
      <p:sp>
        <p:nvSpPr>
          <p:cNvPr id="223" name="Google Shape;223;p12"/>
          <p:cNvSpPr txBox="1">
            <a:spLocks noGrp="1"/>
          </p:cNvSpPr>
          <p:nvPr>
            <p:ph type="title"/>
          </p:nvPr>
        </p:nvSpPr>
        <p:spPr>
          <a:xfrm>
            <a:off x="6095998" y="1137640"/>
            <a:ext cx="4565650" cy="1344613"/>
          </a:xfrm>
          <a:prstGeom prst="rect">
            <a:avLst/>
          </a:prstGeom>
          <a:noFill/>
          <a:ln>
            <a:noFill/>
          </a:ln>
        </p:spPr>
        <p:txBody>
          <a:bodyPr spcFirstLastPara="1" wrap="square" lIns="91425" tIns="45700" rIns="91425" bIns="45700" anchor="t" anchorCtr="0">
            <a:normAutofit/>
          </a:bodyPr>
          <a:lstStyle/>
          <a:p>
            <a:pPr marL="0" lvl="0" indent="0" algn="ctr" rtl="0">
              <a:lnSpc>
                <a:spcPct val="95000"/>
              </a:lnSpc>
              <a:spcBef>
                <a:spcPts val="0"/>
              </a:spcBef>
              <a:spcAft>
                <a:spcPts val="0"/>
              </a:spcAft>
              <a:buClr>
                <a:schemeClr val="dk1"/>
              </a:buClr>
              <a:buSzPts val="4200"/>
              <a:buFont typeface="Aharoni"/>
              <a:buNone/>
            </a:pPr>
            <a:r>
              <a:rPr lang="en-GB"/>
              <a:t>GENDER</a:t>
            </a:r>
            <a:endParaRPr/>
          </a:p>
        </p:txBody>
      </p:sp>
      <p:pic>
        <p:nvPicPr>
          <p:cNvPr id="224" name="Google Shape;224;p12" descr="See Cultural Differences Between US And China In These Cute Comics By Siya  | Cute comics, Comics, Cultural differences"/>
          <p:cNvPicPr preferRelativeResize="0"/>
          <p:nvPr/>
        </p:nvPicPr>
        <p:blipFill rotWithShape="1">
          <a:blip r:embed="rId3">
            <a:alphaModFix/>
          </a:blip>
          <a:srcRect b="4751"/>
          <a:stretch/>
        </p:blipFill>
        <p:spPr>
          <a:xfrm>
            <a:off x="300105" y="938404"/>
            <a:ext cx="5414895" cy="5157598"/>
          </a:xfrm>
          <a:prstGeom prst="rect">
            <a:avLst/>
          </a:prstGeom>
          <a:noFill/>
          <a:ln>
            <a:noFill/>
          </a:ln>
        </p:spPr>
      </p:pic>
      <p:sp>
        <p:nvSpPr>
          <p:cNvPr id="225" name="Google Shape;225;p12"/>
          <p:cNvSpPr txBox="1">
            <a:spLocks noGrp="1"/>
          </p:cNvSpPr>
          <p:nvPr>
            <p:ph type="body" idx="1"/>
          </p:nvPr>
        </p:nvSpPr>
        <p:spPr>
          <a:xfrm>
            <a:off x="5715000" y="2398817"/>
            <a:ext cx="5424055" cy="3697184"/>
          </a:xfrm>
          <a:prstGeom prst="rect">
            <a:avLst/>
          </a:prstGeom>
          <a:noFill/>
          <a:ln>
            <a:noFill/>
          </a:ln>
        </p:spPr>
        <p:txBody>
          <a:bodyPr spcFirstLastPara="1" wrap="square" lIns="91425" tIns="45700" rIns="91425" bIns="45700" anchor="t" anchorCtr="0">
            <a:normAutofit/>
          </a:bodyPr>
          <a:lstStyle/>
          <a:p>
            <a:pPr marL="365760" lvl="0" indent="-365760" algn="l" rtl="0">
              <a:lnSpc>
                <a:spcPct val="95000"/>
              </a:lnSpc>
              <a:spcBef>
                <a:spcPts val="0"/>
              </a:spcBef>
              <a:spcAft>
                <a:spcPts val="0"/>
              </a:spcAft>
              <a:buSzPts val="2200"/>
              <a:buChar char="+"/>
            </a:pPr>
            <a:r>
              <a:rPr lang="en-GB" sz="2200" b="0" i="0" u="none" strike="noStrike">
                <a:latin typeface="Calibri"/>
                <a:ea typeface="Calibri"/>
                <a:cs typeface="Calibri"/>
                <a:sym typeface="Calibri"/>
              </a:rPr>
              <a:t>What is appropriate for a male may not be acceptable for a woman in different cultures. The subject of wearing a head covering in some Muslim nations is the most prominent example, but other religions, including Islam and Hinduism, also have laws against shaking a woman's hand.</a:t>
            </a:r>
            <a:endParaRPr sz="22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9"/>
        <p:cNvGrpSpPr/>
        <p:nvPr/>
      </p:nvGrpSpPr>
      <p:grpSpPr>
        <a:xfrm>
          <a:off x="0" y="0"/>
          <a:ext cx="0" cy="0"/>
          <a:chOff x="0" y="0"/>
          <a:chExt cx="0" cy="0"/>
        </a:xfrm>
      </p:grpSpPr>
      <p:sp>
        <p:nvSpPr>
          <p:cNvPr id="230" name="Google Shape;230;p13"/>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venir"/>
              <a:ea typeface="Avenir"/>
              <a:cs typeface="Avenir"/>
              <a:sym typeface="Avenir"/>
            </a:endParaRPr>
          </a:p>
        </p:txBody>
      </p:sp>
      <p:sp>
        <p:nvSpPr>
          <p:cNvPr id="231" name="Google Shape;231;p13"/>
          <p:cNvSpPr/>
          <p:nvPr/>
        </p:nvSpPr>
        <p:spPr>
          <a:xfrm>
            <a:off x="0" y="-1"/>
            <a:ext cx="12192000" cy="6099048"/>
          </a:xfrm>
          <a:prstGeom prst="rect">
            <a:avLst/>
          </a:prstGeom>
          <a:gradFill>
            <a:gsLst>
              <a:gs pos="0">
                <a:schemeClr val="accent5"/>
              </a:gs>
              <a:gs pos="10000">
                <a:schemeClr val="accent5"/>
              </a:gs>
              <a:gs pos="30000">
                <a:schemeClr val="accent4"/>
              </a:gs>
              <a:gs pos="50000">
                <a:srgbClr val="C9CB95"/>
              </a:gs>
              <a:gs pos="70000">
                <a:schemeClr val="accent2"/>
              </a:gs>
              <a:gs pos="90000">
                <a:schemeClr val="accent1"/>
              </a:gs>
              <a:gs pos="100000">
                <a:schemeClr val="accent1"/>
              </a:gs>
            </a:gsLst>
            <a:lin ang="7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venir"/>
              <a:ea typeface="Avenir"/>
              <a:cs typeface="Avenir"/>
              <a:sym typeface="Avenir"/>
            </a:endParaRPr>
          </a:p>
        </p:txBody>
      </p:sp>
      <p:sp>
        <p:nvSpPr>
          <p:cNvPr id="232" name="Google Shape;232;p13"/>
          <p:cNvSpPr/>
          <p:nvPr/>
        </p:nvSpPr>
        <p:spPr>
          <a:xfrm>
            <a:off x="0" y="0"/>
            <a:ext cx="11430001" cy="6168789"/>
          </a:xfrm>
          <a:custGeom>
            <a:avLst/>
            <a:gdLst/>
            <a:ahLst/>
            <a:cxnLst/>
            <a:rect l="l" t="t" r="r" b="b"/>
            <a:pathLst>
              <a:path w="11430001" h="6168789" extrusionOk="0">
                <a:moveTo>
                  <a:pt x="0" y="0"/>
                </a:moveTo>
                <a:lnTo>
                  <a:pt x="5334002" y="0"/>
                </a:lnTo>
                <a:lnTo>
                  <a:pt x="5334002" y="771523"/>
                </a:lnTo>
                <a:lnTo>
                  <a:pt x="11430001" y="771523"/>
                </a:lnTo>
                <a:lnTo>
                  <a:pt x="11430001" y="6168789"/>
                </a:lnTo>
                <a:lnTo>
                  <a:pt x="0" y="6168789"/>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venir"/>
              <a:ea typeface="Avenir"/>
              <a:cs typeface="Avenir"/>
              <a:sym typeface="Avenir"/>
            </a:endParaRPr>
          </a:p>
        </p:txBody>
      </p:sp>
      <p:sp>
        <p:nvSpPr>
          <p:cNvPr id="233" name="Google Shape;233;p13"/>
          <p:cNvSpPr txBox="1">
            <a:spLocks noGrp="1"/>
          </p:cNvSpPr>
          <p:nvPr>
            <p:ph type="title"/>
          </p:nvPr>
        </p:nvSpPr>
        <p:spPr>
          <a:xfrm>
            <a:off x="5776722" y="953293"/>
            <a:ext cx="5482703" cy="1344613"/>
          </a:xfrm>
          <a:prstGeom prst="rect">
            <a:avLst/>
          </a:prstGeom>
          <a:noFill/>
          <a:ln>
            <a:noFill/>
          </a:ln>
        </p:spPr>
        <p:txBody>
          <a:bodyPr spcFirstLastPara="1" wrap="square" lIns="91425" tIns="45700" rIns="91425" bIns="45700" anchor="t" anchorCtr="0">
            <a:noAutofit/>
          </a:bodyPr>
          <a:lstStyle/>
          <a:p>
            <a:pPr marL="0" lvl="0" indent="0" algn="ctr" rtl="0">
              <a:lnSpc>
                <a:spcPct val="95000"/>
              </a:lnSpc>
              <a:spcBef>
                <a:spcPts val="0"/>
              </a:spcBef>
              <a:spcAft>
                <a:spcPts val="0"/>
              </a:spcAft>
              <a:buClr>
                <a:schemeClr val="dk1"/>
              </a:buClr>
              <a:buSzPts val="3200"/>
              <a:buFont typeface="Aharoni"/>
              <a:buNone/>
            </a:pPr>
            <a:r>
              <a:rPr lang="en-GB" sz="3200"/>
              <a:t>MULTICULTURAL CONFLICT IN RELATIONSHIPS </a:t>
            </a:r>
            <a:endParaRPr/>
          </a:p>
        </p:txBody>
      </p:sp>
      <p:pic>
        <p:nvPicPr>
          <p:cNvPr id="234" name="Google Shape;234;p13" descr="Cross Cultural Comics | MISUNDERSTOOD"/>
          <p:cNvPicPr preferRelativeResize="0"/>
          <p:nvPr/>
        </p:nvPicPr>
        <p:blipFill rotWithShape="1">
          <a:blip r:embed="rId3">
            <a:alphaModFix/>
          </a:blip>
          <a:srcRect/>
          <a:stretch/>
        </p:blipFill>
        <p:spPr>
          <a:xfrm>
            <a:off x="232297" y="1126639"/>
            <a:ext cx="5482703" cy="5386756"/>
          </a:xfrm>
          <a:prstGeom prst="rect">
            <a:avLst/>
          </a:prstGeom>
          <a:noFill/>
          <a:ln>
            <a:noFill/>
          </a:ln>
        </p:spPr>
      </p:pic>
      <p:sp>
        <p:nvSpPr>
          <p:cNvPr id="235" name="Google Shape;235;p13"/>
          <p:cNvSpPr txBox="1">
            <a:spLocks noGrp="1"/>
          </p:cNvSpPr>
          <p:nvPr>
            <p:ph type="body" idx="1"/>
          </p:nvPr>
        </p:nvSpPr>
        <p:spPr>
          <a:xfrm>
            <a:off x="5776722" y="2208809"/>
            <a:ext cx="5482702" cy="4108863"/>
          </a:xfrm>
          <a:prstGeom prst="rect">
            <a:avLst/>
          </a:prstGeom>
          <a:noFill/>
          <a:ln>
            <a:noFill/>
          </a:ln>
        </p:spPr>
        <p:txBody>
          <a:bodyPr spcFirstLastPara="1" wrap="square" lIns="91425" tIns="45700" rIns="91425" bIns="45700" anchor="t" anchorCtr="0">
            <a:normAutofit lnSpcReduction="10000"/>
          </a:bodyPr>
          <a:lstStyle/>
          <a:p>
            <a:pPr marL="365760" lvl="0" indent="-365760" algn="l" rtl="0">
              <a:lnSpc>
                <a:spcPct val="95000"/>
              </a:lnSpc>
              <a:spcBef>
                <a:spcPts val="0"/>
              </a:spcBef>
              <a:spcAft>
                <a:spcPts val="0"/>
              </a:spcAft>
              <a:buSzPts val="1800"/>
              <a:buChar char="+"/>
            </a:pPr>
            <a:r>
              <a:rPr lang="en-GB" sz="1800">
                <a:latin typeface="DM Sans"/>
                <a:ea typeface="DM Sans"/>
                <a:cs typeface="DM Sans"/>
                <a:sym typeface="DM Sans"/>
              </a:rPr>
              <a:t>Multi</a:t>
            </a:r>
            <a:r>
              <a:rPr lang="en-GB" sz="1800" b="0" i="0" u="none" strike="noStrike">
                <a:latin typeface="DM Sans"/>
                <a:ea typeface="DM Sans"/>
                <a:cs typeface="DM Sans"/>
                <a:sym typeface="DM Sans"/>
              </a:rPr>
              <a:t>cultural partnerships can provide extra difficulties such as conflicting religious views, a sense of identity loss, and diverse parenting styles in addition to the tensions and strains that impact all parents. The things that might strain your relationship can be difficult to adapt to or adjust to. </a:t>
            </a:r>
            <a:endParaRPr/>
          </a:p>
          <a:p>
            <a:pPr marL="365760" lvl="0" indent="-365760" algn="l" rtl="0">
              <a:lnSpc>
                <a:spcPct val="95000"/>
              </a:lnSpc>
              <a:spcBef>
                <a:spcPts val="900"/>
              </a:spcBef>
              <a:spcAft>
                <a:spcPts val="0"/>
              </a:spcAft>
              <a:buSzPts val="1800"/>
              <a:buChar char="+"/>
            </a:pPr>
            <a:r>
              <a:rPr lang="en-GB" sz="1800" b="0" i="0" u="none" strike="noStrike">
                <a:latin typeface="DM Sans"/>
                <a:ea typeface="DM Sans"/>
                <a:cs typeface="DM Sans"/>
                <a:sym typeface="DM Sans"/>
              </a:rPr>
              <a:t>Parents of mixed-culture families must make accommodations for the other person's culture. Moreover, pressure from the extended family may exist and have an impact on parents' choices. Parents who take our course are given the tools to consider what they can add to the family, what can be shared in celebration, and what can be left behind.</a:t>
            </a:r>
            <a:endParaRPr sz="18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14"/>
          <p:cNvSpPr txBox="1">
            <a:spLocks noGrp="1"/>
          </p:cNvSpPr>
          <p:nvPr>
            <p:ph type="title"/>
          </p:nvPr>
        </p:nvSpPr>
        <p:spPr>
          <a:xfrm>
            <a:off x="402850" y="1114142"/>
            <a:ext cx="11386299" cy="1344168"/>
          </a:xfrm>
          <a:prstGeom prst="rect">
            <a:avLst/>
          </a:prstGeom>
          <a:noFill/>
          <a:ln>
            <a:noFill/>
          </a:ln>
        </p:spPr>
        <p:txBody>
          <a:bodyPr spcFirstLastPara="1" wrap="square" lIns="91425" tIns="45700" rIns="91425" bIns="45700" anchor="t" anchorCtr="0">
            <a:normAutofit/>
          </a:bodyPr>
          <a:lstStyle/>
          <a:p>
            <a:pPr marL="0" lvl="0" indent="0" algn="ctr" rtl="0">
              <a:lnSpc>
                <a:spcPct val="95000"/>
              </a:lnSpc>
              <a:spcBef>
                <a:spcPts val="0"/>
              </a:spcBef>
              <a:spcAft>
                <a:spcPts val="0"/>
              </a:spcAft>
              <a:buClr>
                <a:schemeClr val="dk1"/>
              </a:buClr>
              <a:buSzPts val="4000"/>
              <a:buFont typeface="Aharoni"/>
              <a:buNone/>
            </a:pPr>
            <a:r>
              <a:rPr lang="en-GB" sz="4000"/>
              <a:t>MULTICULTURAL CONFLICT IN MARRIAGES </a:t>
            </a:r>
            <a:endParaRPr/>
          </a:p>
        </p:txBody>
      </p:sp>
      <p:grpSp>
        <p:nvGrpSpPr>
          <p:cNvPr id="241" name="Google Shape;241;p14"/>
          <p:cNvGrpSpPr/>
          <p:nvPr/>
        </p:nvGrpSpPr>
        <p:grpSpPr>
          <a:xfrm>
            <a:off x="961901" y="2269802"/>
            <a:ext cx="10414659" cy="3678120"/>
            <a:chOff x="0" y="37241"/>
            <a:chExt cx="10414659" cy="3678120"/>
          </a:xfrm>
        </p:grpSpPr>
        <p:sp>
          <p:nvSpPr>
            <p:cNvPr id="242" name="Google Shape;242;p14"/>
            <p:cNvSpPr/>
            <p:nvPr/>
          </p:nvSpPr>
          <p:spPr>
            <a:xfrm>
              <a:off x="0" y="37241"/>
              <a:ext cx="10414659" cy="1193400"/>
            </a:xfrm>
            <a:prstGeom prst="roundRect">
              <a:avLst>
                <a:gd name="adj" fmla="val 16667"/>
              </a:avLst>
            </a:prstGeom>
            <a:solidFill>
              <a:schemeClr val="accent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14"/>
            <p:cNvSpPr txBox="1"/>
            <p:nvPr/>
          </p:nvSpPr>
          <p:spPr>
            <a:xfrm>
              <a:off x="58257" y="95498"/>
              <a:ext cx="10298145" cy="1076886"/>
            </a:xfrm>
            <a:prstGeom prst="rect">
              <a:avLst/>
            </a:prstGeom>
            <a:noFill/>
            <a:ln>
              <a:noFill/>
            </a:ln>
          </p:spPr>
          <p:txBody>
            <a:bodyPr spcFirstLastPara="1" wrap="square" lIns="64750" tIns="64750" rIns="64750" bIns="64750" anchor="ctr" anchorCtr="0">
              <a:noAutofit/>
            </a:bodyPr>
            <a:lstStyle/>
            <a:p>
              <a:pPr marL="0" marR="0" lvl="0" indent="0" algn="l" rtl="0">
                <a:lnSpc>
                  <a:spcPct val="90000"/>
                </a:lnSpc>
                <a:spcBef>
                  <a:spcPts val="0"/>
                </a:spcBef>
                <a:spcAft>
                  <a:spcPts val="0"/>
                </a:spcAft>
                <a:buClr>
                  <a:schemeClr val="lt1"/>
                </a:buClr>
                <a:buSzPts val="1700"/>
                <a:buFont typeface="Avenir"/>
                <a:buNone/>
              </a:pPr>
              <a:r>
                <a:rPr lang="en-GB" sz="1700" b="0" i="0" u="none" strike="noStrike" cap="none">
                  <a:solidFill>
                    <a:schemeClr val="lt1"/>
                  </a:solidFill>
                  <a:latin typeface="Avenir"/>
                  <a:ea typeface="Avenir"/>
                  <a:cs typeface="Avenir"/>
                  <a:sym typeface="Avenir"/>
                </a:rPr>
                <a:t>The special difficulty of communicating their emotions and thoughts to a spouse from a radically different background faces intercultural couples. Partners have intense affection for their wives because of the closeness of their connection, which can make interactions and communication more difficult (Foeman &amp; Nance, 1999). </a:t>
              </a:r>
              <a:endParaRPr/>
            </a:p>
          </p:txBody>
        </p:sp>
        <p:sp>
          <p:nvSpPr>
            <p:cNvPr id="244" name="Google Shape;244;p14"/>
            <p:cNvSpPr/>
            <p:nvPr/>
          </p:nvSpPr>
          <p:spPr>
            <a:xfrm>
              <a:off x="0" y="1279601"/>
              <a:ext cx="10414659" cy="1193400"/>
            </a:xfrm>
            <a:prstGeom prst="roundRect">
              <a:avLst>
                <a:gd name="adj" fmla="val 16667"/>
              </a:avLst>
            </a:prstGeom>
            <a:solidFill>
              <a:srgbClr val="3ABDB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14"/>
            <p:cNvSpPr txBox="1"/>
            <p:nvPr/>
          </p:nvSpPr>
          <p:spPr>
            <a:xfrm>
              <a:off x="58257" y="1337858"/>
              <a:ext cx="10298145" cy="1076886"/>
            </a:xfrm>
            <a:prstGeom prst="rect">
              <a:avLst/>
            </a:prstGeom>
            <a:noFill/>
            <a:ln>
              <a:noFill/>
            </a:ln>
          </p:spPr>
          <p:txBody>
            <a:bodyPr spcFirstLastPara="1" wrap="square" lIns="64750" tIns="64750" rIns="64750" bIns="64750" anchor="ctr" anchorCtr="0">
              <a:noAutofit/>
            </a:bodyPr>
            <a:lstStyle/>
            <a:p>
              <a:pPr marL="0" marR="0" lvl="0" indent="0" algn="l" rtl="0">
                <a:lnSpc>
                  <a:spcPct val="90000"/>
                </a:lnSpc>
                <a:spcBef>
                  <a:spcPts val="0"/>
                </a:spcBef>
                <a:spcAft>
                  <a:spcPts val="0"/>
                </a:spcAft>
                <a:buClr>
                  <a:schemeClr val="lt1"/>
                </a:buClr>
                <a:buSzPts val="1700"/>
                <a:buFont typeface="Avenir"/>
                <a:buNone/>
              </a:pPr>
              <a:r>
                <a:rPr lang="en-GB" sz="1700" b="0" i="0" u="none" strike="noStrike" cap="none">
                  <a:solidFill>
                    <a:schemeClr val="lt1"/>
                  </a:solidFill>
                  <a:latin typeface="Avenir"/>
                  <a:ea typeface="Avenir"/>
                  <a:cs typeface="Avenir"/>
                  <a:sym typeface="Avenir"/>
                </a:rPr>
                <a:t>The intersubjectivity hypothesis identifies a further cause of conflict in multicultural relationships (Waldman &amp; Rubalcava, 2005). According to this idea, people interpret their experiences based on their interpersonal interactions and individual interpretations. The influence that culture has on a couple's ideas, feelings, and behaviour is frequently unnoticed by them. </a:t>
              </a:r>
              <a:endParaRPr/>
            </a:p>
          </p:txBody>
        </p:sp>
        <p:sp>
          <p:nvSpPr>
            <p:cNvPr id="246" name="Google Shape;246;p14"/>
            <p:cNvSpPr/>
            <p:nvPr/>
          </p:nvSpPr>
          <p:spPr>
            <a:xfrm>
              <a:off x="0" y="2521961"/>
              <a:ext cx="10414659" cy="1193400"/>
            </a:xfrm>
            <a:prstGeom prst="roundRect">
              <a:avLst>
                <a:gd name="adj" fmla="val 16667"/>
              </a:avLst>
            </a:prstGeom>
            <a:solidFill>
              <a:srgbClr val="31ACC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14"/>
            <p:cNvSpPr txBox="1"/>
            <p:nvPr/>
          </p:nvSpPr>
          <p:spPr>
            <a:xfrm>
              <a:off x="58257" y="2580218"/>
              <a:ext cx="10298145" cy="1076886"/>
            </a:xfrm>
            <a:prstGeom prst="rect">
              <a:avLst/>
            </a:prstGeom>
            <a:noFill/>
            <a:ln>
              <a:noFill/>
            </a:ln>
          </p:spPr>
          <p:txBody>
            <a:bodyPr spcFirstLastPara="1" wrap="square" lIns="64750" tIns="64750" rIns="64750" bIns="64750" anchor="ctr" anchorCtr="0">
              <a:noAutofit/>
            </a:bodyPr>
            <a:lstStyle/>
            <a:p>
              <a:pPr marL="0" marR="0" lvl="0" indent="0" algn="l" rtl="0">
                <a:lnSpc>
                  <a:spcPct val="90000"/>
                </a:lnSpc>
                <a:spcBef>
                  <a:spcPts val="0"/>
                </a:spcBef>
                <a:spcAft>
                  <a:spcPts val="0"/>
                </a:spcAft>
                <a:buClr>
                  <a:schemeClr val="lt1"/>
                </a:buClr>
                <a:buSzPts val="1700"/>
                <a:buFont typeface="Avenir"/>
                <a:buNone/>
              </a:pPr>
              <a:r>
                <a:rPr lang="en-GB" sz="1700" b="0" i="0" u="none" strike="noStrike" cap="none">
                  <a:solidFill>
                    <a:schemeClr val="lt1"/>
                  </a:solidFill>
                  <a:latin typeface="Avenir"/>
                  <a:ea typeface="Avenir"/>
                  <a:cs typeface="Avenir"/>
                  <a:sym typeface="Avenir"/>
                </a:rPr>
                <a:t>People are influenced by culture in such a way that they think their own culture is right and the greatest way to live. Similarly, partners believe that their perceptions of their partners' activities are factual and correct (Waldman &amp; Rubalcava, 2005). Both impressions have the potential to result in bitter conflict and make it difficult to settle disputes amicably.</a:t>
              </a:r>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15"/>
          <p:cNvSpPr txBox="1">
            <a:spLocks noGrp="1"/>
          </p:cNvSpPr>
          <p:nvPr>
            <p:ph type="title"/>
          </p:nvPr>
        </p:nvSpPr>
        <p:spPr>
          <a:xfrm>
            <a:off x="1009403" y="1031016"/>
            <a:ext cx="10970662" cy="1344168"/>
          </a:xfrm>
          <a:prstGeom prst="rect">
            <a:avLst/>
          </a:prstGeom>
          <a:noFill/>
          <a:ln>
            <a:noFill/>
          </a:ln>
        </p:spPr>
        <p:txBody>
          <a:bodyPr spcFirstLastPara="1" wrap="square" lIns="91425" tIns="45700" rIns="91425" bIns="45700" anchor="t" anchorCtr="0">
            <a:normAutofit fontScale="90000"/>
          </a:bodyPr>
          <a:lstStyle/>
          <a:p>
            <a:pPr marL="0" lvl="0" indent="0" algn="l" rtl="0">
              <a:lnSpc>
                <a:spcPct val="95000"/>
              </a:lnSpc>
              <a:spcBef>
                <a:spcPts val="0"/>
              </a:spcBef>
              <a:spcAft>
                <a:spcPts val="0"/>
              </a:spcAft>
              <a:buClr>
                <a:schemeClr val="dk1"/>
              </a:buClr>
              <a:buSzPct val="100000"/>
              <a:buFont typeface="Aharoni"/>
              <a:buNone/>
            </a:pPr>
            <a:r>
              <a:rPr lang="en-GB" sz="4400"/>
              <a:t>MULTICULTURAL CONFLICT IN MARRIAGES </a:t>
            </a:r>
            <a:endParaRPr/>
          </a:p>
        </p:txBody>
      </p:sp>
      <p:grpSp>
        <p:nvGrpSpPr>
          <p:cNvPr id="253" name="Google Shape;253;p15"/>
          <p:cNvGrpSpPr/>
          <p:nvPr/>
        </p:nvGrpSpPr>
        <p:grpSpPr>
          <a:xfrm>
            <a:off x="1009403" y="2259024"/>
            <a:ext cx="10173194" cy="3474045"/>
            <a:chOff x="0" y="453975"/>
            <a:chExt cx="10173194" cy="3474045"/>
          </a:xfrm>
        </p:grpSpPr>
        <p:sp>
          <p:nvSpPr>
            <p:cNvPr id="254" name="Google Shape;254;p15"/>
            <p:cNvSpPr/>
            <p:nvPr/>
          </p:nvSpPr>
          <p:spPr>
            <a:xfrm>
              <a:off x="0" y="453975"/>
              <a:ext cx="10173194" cy="1127295"/>
            </a:xfrm>
            <a:prstGeom prst="roundRect">
              <a:avLst>
                <a:gd name="adj" fmla="val 16667"/>
              </a:avLst>
            </a:prstGeom>
            <a:solidFill>
              <a:srgbClr val="E9876F"/>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15"/>
            <p:cNvSpPr txBox="1"/>
            <p:nvPr/>
          </p:nvSpPr>
          <p:spPr>
            <a:xfrm>
              <a:off x="55030" y="509005"/>
              <a:ext cx="10063134" cy="1017235"/>
            </a:xfrm>
            <a:prstGeom prst="rect">
              <a:avLst/>
            </a:prstGeom>
            <a:noFill/>
            <a:ln>
              <a:noFill/>
            </a:ln>
          </p:spPr>
          <p:txBody>
            <a:bodyPr spcFirstLastPara="1" wrap="square" lIns="60950" tIns="60950" rIns="60950" bIns="60950" anchor="ctr" anchorCtr="0">
              <a:noAutofit/>
            </a:bodyPr>
            <a:lstStyle/>
            <a:p>
              <a:pPr marL="0" marR="0" lvl="0" indent="0" algn="l" rtl="0">
                <a:lnSpc>
                  <a:spcPct val="90000"/>
                </a:lnSpc>
                <a:spcBef>
                  <a:spcPts val="0"/>
                </a:spcBef>
                <a:spcAft>
                  <a:spcPts val="0"/>
                </a:spcAft>
                <a:buClr>
                  <a:schemeClr val="lt1"/>
                </a:buClr>
                <a:buSzPts val="1600"/>
                <a:buFont typeface="Avenir"/>
                <a:buNone/>
              </a:pPr>
              <a:r>
                <a:rPr lang="en-GB" sz="1600" b="0" i="0" u="none" strike="noStrike" cap="none">
                  <a:solidFill>
                    <a:schemeClr val="lt1"/>
                  </a:solidFill>
                  <a:latin typeface="Avenir"/>
                  <a:ea typeface="Avenir"/>
                  <a:cs typeface="Avenir"/>
                  <a:sym typeface="Avenir"/>
                </a:rPr>
                <a:t>Some possible problem areas for international marriages have been discovered by researchers. Eight key areas where multicultural couples face special difficulties were identified by Cools' (2006) study: language, communication, adjusting to a spouse, friends, raising children, gender roles, visibility, and traditions. </a:t>
              </a:r>
              <a:endParaRPr/>
            </a:p>
          </p:txBody>
        </p:sp>
        <p:sp>
          <p:nvSpPr>
            <p:cNvPr id="256" name="Google Shape;256;p15"/>
            <p:cNvSpPr/>
            <p:nvPr/>
          </p:nvSpPr>
          <p:spPr>
            <a:xfrm>
              <a:off x="0" y="1627350"/>
              <a:ext cx="10173194" cy="1127295"/>
            </a:xfrm>
            <a:prstGeom prst="roundRect">
              <a:avLst>
                <a:gd name="adj" fmla="val 16667"/>
              </a:avLst>
            </a:prstGeom>
            <a:solidFill>
              <a:srgbClr val="A3A74F"/>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15"/>
            <p:cNvSpPr txBox="1"/>
            <p:nvPr/>
          </p:nvSpPr>
          <p:spPr>
            <a:xfrm>
              <a:off x="55030" y="1682380"/>
              <a:ext cx="10063134" cy="1017235"/>
            </a:xfrm>
            <a:prstGeom prst="rect">
              <a:avLst/>
            </a:prstGeom>
            <a:noFill/>
            <a:ln>
              <a:noFill/>
            </a:ln>
          </p:spPr>
          <p:txBody>
            <a:bodyPr spcFirstLastPara="1" wrap="square" lIns="60950" tIns="60950" rIns="60950" bIns="60950" anchor="ctr" anchorCtr="0">
              <a:noAutofit/>
            </a:bodyPr>
            <a:lstStyle/>
            <a:p>
              <a:pPr marL="0" marR="0" lvl="0" indent="0" algn="l" rtl="0">
                <a:lnSpc>
                  <a:spcPct val="90000"/>
                </a:lnSpc>
                <a:spcBef>
                  <a:spcPts val="0"/>
                </a:spcBef>
                <a:spcAft>
                  <a:spcPts val="0"/>
                </a:spcAft>
                <a:buClr>
                  <a:schemeClr val="lt1"/>
                </a:buClr>
                <a:buSzPts val="1600"/>
                <a:buFont typeface="Avenir"/>
                <a:buNone/>
              </a:pPr>
              <a:r>
                <a:rPr lang="en-GB" sz="1600" b="0" i="0" u="none" strike="noStrike" cap="none">
                  <a:solidFill>
                    <a:schemeClr val="lt1"/>
                  </a:solidFill>
                  <a:latin typeface="Avenir"/>
                  <a:ea typeface="Avenir"/>
                  <a:cs typeface="Avenir"/>
                  <a:sym typeface="Avenir"/>
                </a:rPr>
                <a:t>The most often stated topics were visibility and gender roles. Similar findings were obtained in the studies of gender, language, and childrearing by Frame (2004). In multicultural marriages, there was also the possibility for heightened conflict over values, money, sexuality, religion, and social status. </a:t>
              </a:r>
              <a:endParaRPr/>
            </a:p>
          </p:txBody>
        </p:sp>
        <p:sp>
          <p:nvSpPr>
            <p:cNvPr id="258" name="Google Shape;258;p15"/>
            <p:cNvSpPr/>
            <p:nvPr/>
          </p:nvSpPr>
          <p:spPr>
            <a:xfrm>
              <a:off x="0" y="2800725"/>
              <a:ext cx="10173194" cy="1127295"/>
            </a:xfrm>
            <a:prstGeom prst="roundRect">
              <a:avLst>
                <a:gd name="adj" fmla="val 16667"/>
              </a:avLst>
            </a:prstGeom>
            <a:solidFill>
              <a:schemeClr val="accent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15"/>
            <p:cNvSpPr txBox="1"/>
            <p:nvPr/>
          </p:nvSpPr>
          <p:spPr>
            <a:xfrm>
              <a:off x="55030" y="2855755"/>
              <a:ext cx="10063134" cy="1017235"/>
            </a:xfrm>
            <a:prstGeom prst="rect">
              <a:avLst/>
            </a:prstGeom>
            <a:noFill/>
            <a:ln>
              <a:noFill/>
            </a:ln>
          </p:spPr>
          <p:txBody>
            <a:bodyPr spcFirstLastPara="1" wrap="square" lIns="60950" tIns="60950" rIns="60950" bIns="60950" anchor="ctr" anchorCtr="0">
              <a:noAutofit/>
            </a:bodyPr>
            <a:lstStyle/>
            <a:p>
              <a:pPr marL="0" marR="0" lvl="0" indent="0" algn="l" rtl="0">
                <a:lnSpc>
                  <a:spcPct val="90000"/>
                </a:lnSpc>
                <a:spcBef>
                  <a:spcPts val="0"/>
                </a:spcBef>
                <a:spcAft>
                  <a:spcPts val="0"/>
                </a:spcAft>
                <a:buClr>
                  <a:schemeClr val="lt1"/>
                </a:buClr>
                <a:buSzPts val="1600"/>
                <a:buFont typeface="Avenir"/>
                <a:buNone/>
              </a:pPr>
              <a:r>
                <a:rPr lang="en-GB" sz="1600" b="0" i="0" u="none" strike="noStrike" cap="none">
                  <a:solidFill>
                    <a:schemeClr val="lt1"/>
                  </a:solidFill>
                  <a:latin typeface="Avenir"/>
                  <a:ea typeface="Avenir"/>
                  <a:cs typeface="Avenir"/>
                  <a:sym typeface="Avenir"/>
                </a:rPr>
                <a:t>Garcia (2006) argued that multicultural couples may experience more challenges while trying to raise children. Intercultural marriages are fraught with a variety of problems. These topics are prone to misconceptions, which can result in bitter confrontation. If seen negatively and left unaddressed, differences between spouses have a detrimental effect on the marriage (Mackey, Diemer, &amp; O'Brien, 2000).</a:t>
              </a:r>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16"/>
          <p:cNvSpPr txBox="1">
            <a:spLocks noGrp="1"/>
          </p:cNvSpPr>
          <p:nvPr>
            <p:ph type="title"/>
          </p:nvPr>
        </p:nvSpPr>
        <p:spPr>
          <a:xfrm>
            <a:off x="990679" y="1280397"/>
            <a:ext cx="10210642" cy="1344168"/>
          </a:xfrm>
          <a:prstGeom prst="rect">
            <a:avLst/>
          </a:prstGeom>
          <a:noFill/>
          <a:ln>
            <a:noFill/>
          </a:ln>
        </p:spPr>
        <p:txBody>
          <a:bodyPr spcFirstLastPara="1" wrap="square" lIns="91425" tIns="45700" rIns="91425" bIns="45700" anchor="t" anchorCtr="0">
            <a:normAutofit/>
          </a:bodyPr>
          <a:lstStyle/>
          <a:p>
            <a:pPr marL="0" lvl="0" indent="0" algn="ctr" rtl="0">
              <a:lnSpc>
                <a:spcPct val="95000"/>
              </a:lnSpc>
              <a:spcBef>
                <a:spcPts val="0"/>
              </a:spcBef>
              <a:spcAft>
                <a:spcPts val="0"/>
              </a:spcAft>
              <a:buClr>
                <a:schemeClr val="dk1"/>
              </a:buClr>
              <a:buSzPts val="4000"/>
              <a:buFont typeface="Aharoni"/>
              <a:buNone/>
            </a:pPr>
            <a:r>
              <a:rPr lang="en-GB" sz="4000"/>
              <a:t>MULTICULTURAL CONFLICT IN MARRIAGES</a:t>
            </a:r>
            <a:endParaRPr/>
          </a:p>
        </p:txBody>
      </p:sp>
      <p:grpSp>
        <p:nvGrpSpPr>
          <p:cNvPr id="265" name="Google Shape;265;p16"/>
          <p:cNvGrpSpPr/>
          <p:nvPr/>
        </p:nvGrpSpPr>
        <p:grpSpPr>
          <a:xfrm>
            <a:off x="1329581" y="2696865"/>
            <a:ext cx="9532838" cy="3073140"/>
            <a:chOff x="0" y="343234"/>
            <a:chExt cx="9532838" cy="3073140"/>
          </a:xfrm>
        </p:grpSpPr>
        <p:sp>
          <p:nvSpPr>
            <p:cNvPr id="266" name="Google Shape;266;p16"/>
            <p:cNvSpPr/>
            <p:nvPr/>
          </p:nvSpPr>
          <p:spPr>
            <a:xfrm>
              <a:off x="0" y="343234"/>
              <a:ext cx="9532838" cy="989820"/>
            </a:xfrm>
            <a:prstGeom prst="roundRect">
              <a:avLst>
                <a:gd name="adj" fmla="val 16667"/>
              </a:avLst>
            </a:prstGeom>
            <a:solidFill>
              <a:schemeClr val="accent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16"/>
            <p:cNvSpPr txBox="1"/>
            <p:nvPr/>
          </p:nvSpPr>
          <p:spPr>
            <a:xfrm>
              <a:off x="48319" y="391553"/>
              <a:ext cx="9436200" cy="893182"/>
            </a:xfrm>
            <a:prstGeom prst="rect">
              <a:avLst/>
            </a:prstGeom>
            <a:no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Clr>
                  <a:schemeClr val="lt1"/>
                </a:buClr>
                <a:buSzPts val="1800"/>
                <a:buFont typeface="Avenir"/>
                <a:buNone/>
              </a:pPr>
              <a:r>
                <a:rPr lang="en-GB" sz="1800" b="0" i="0" u="none" strike="noStrike" cap="none">
                  <a:solidFill>
                    <a:schemeClr val="lt1"/>
                  </a:solidFill>
                  <a:latin typeface="Avenir"/>
                  <a:ea typeface="Avenir"/>
                  <a:cs typeface="Avenir"/>
                  <a:sym typeface="Avenir"/>
                </a:rPr>
                <a:t>For couples in multicultural marriages, difficulties in arriving at practical solutions might stem from their failure to completely comprehend an understanding of the dispute as well as put what they want to say into clear language (Frame, 2004). </a:t>
              </a:r>
              <a:endParaRPr/>
            </a:p>
          </p:txBody>
        </p:sp>
        <p:sp>
          <p:nvSpPr>
            <p:cNvPr id="268" name="Google Shape;268;p16"/>
            <p:cNvSpPr/>
            <p:nvPr/>
          </p:nvSpPr>
          <p:spPr>
            <a:xfrm>
              <a:off x="0" y="1384894"/>
              <a:ext cx="9532838" cy="989820"/>
            </a:xfrm>
            <a:prstGeom prst="roundRect">
              <a:avLst>
                <a:gd name="adj" fmla="val 16667"/>
              </a:avLst>
            </a:prstGeom>
            <a:solidFill>
              <a:srgbClr val="3ABDB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16"/>
            <p:cNvSpPr txBox="1"/>
            <p:nvPr/>
          </p:nvSpPr>
          <p:spPr>
            <a:xfrm>
              <a:off x="48319" y="1433213"/>
              <a:ext cx="9436200" cy="893182"/>
            </a:xfrm>
            <a:prstGeom prst="rect">
              <a:avLst/>
            </a:prstGeom>
            <a:no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Clr>
                  <a:schemeClr val="lt1"/>
                </a:buClr>
                <a:buSzPts val="1800"/>
                <a:buFont typeface="Avenir"/>
                <a:buNone/>
              </a:pPr>
              <a:r>
                <a:rPr lang="en-GB" sz="1800" b="0" i="0" u="none" strike="noStrike" cap="none">
                  <a:solidFill>
                    <a:schemeClr val="lt1"/>
                  </a:solidFill>
                  <a:latin typeface="Avenir"/>
                  <a:ea typeface="Avenir"/>
                  <a:cs typeface="Avenir"/>
                  <a:sym typeface="Avenir"/>
                </a:rPr>
                <a:t>These particular relationships may give rise to unusual and complicated problems. Although being ethereal, values are transmitted and shown in very concrete ways. </a:t>
              </a:r>
              <a:endParaRPr/>
            </a:p>
          </p:txBody>
        </p:sp>
        <p:sp>
          <p:nvSpPr>
            <p:cNvPr id="270" name="Google Shape;270;p16"/>
            <p:cNvSpPr/>
            <p:nvPr/>
          </p:nvSpPr>
          <p:spPr>
            <a:xfrm>
              <a:off x="0" y="2426554"/>
              <a:ext cx="9532838" cy="989820"/>
            </a:xfrm>
            <a:prstGeom prst="roundRect">
              <a:avLst>
                <a:gd name="adj" fmla="val 16667"/>
              </a:avLst>
            </a:prstGeom>
            <a:solidFill>
              <a:srgbClr val="31ACC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16"/>
            <p:cNvSpPr txBox="1"/>
            <p:nvPr/>
          </p:nvSpPr>
          <p:spPr>
            <a:xfrm>
              <a:off x="48319" y="2474873"/>
              <a:ext cx="9436200" cy="893182"/>
            </a:xfrm>
            <a:prstGeom prst="rect">
              <a:avLst/>
            </a:prstGeom>
            <a:no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Clr>
                  <a:schemeClr val="lt1"/>
                </a:buClr>
                <a:buSzPts val="1800"/>
                <a:buFont typeface="Avenir"/>
                <a:buNone/>
              </a:pPr>
              <a:r>
                <a:rPr lang="en-GB" sz="1800" b="0" i="0" u="none" strike="noStrike" cap="none">
                  <a:solidFill>
                    <a:schemeClr val="lt1"/>
                  </a:solidFill>
                  <a:latin typeface="Avenir"/>
                  <a:ea typeface="Avenir"/>
                  <a:cs typeface="Avenir"/>
                  <a:sym typeface="Avenir"/>
                </a:rPr>
                <a:t>Intercultural couples may have quite different value systems as a result of their varied upbringings, which increases the likelihood of disagreement and conflict. Values influence belief structures and worldviews, which in turn influence attitudes and actions.</a:t>
              </a:r>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17"/>
          <p:cNvSpPr txBox="1">
            <a:spLocks noGrp="1"/>
          </p:cNvSpPr>
          <p:nvPr>
            <p:ph type="title"/>
          </p:nvPr>
        </p:nvSpPr>
        <p:spPr>
          <a:xfrm>
            <a:off x="960832" y="1078516"/>
            <a:ext cx="10626278" cy="1344168"/>
          </a:xfrm>
          <a:prstGeom prst="rect">
            <a:avLst/>
          </a:prstGeom>
          <a:noFill/>
          <a:ln>
            <a:noFill/>
          </a:ln>
        </p:spPr>
        <p:txBody>
          <a:bodyPr spcFirstLastPara="1" wrap="square" lIns="91425" tIns="45700" rIns="91425" bIns="45700" anchor="t" anchorCtr="0">
            <a:normAutofit/>
          </a:bodyPr>
          <a:lstStyle/>
          <a:p>
            <a:pPr marL="0" lvl="0" indent="0" algn="ctr" rtl="0">
              <a:lnSpc>
                <a:spcPct val="95000"/>
              </a:lnSpc>
              <a:spcBef>
                <a:spcPts val="0"/>
              </a:spcBef>
              <a:spcAft>
                <a:spcPts val="0"/>
              </a:spcAft>
              <a:buClr>
                <a:schemeClr val="dk1"/>
              </a:buClr>
              <a:buSzPts val="4200"/>
              <a:buFont typeface="Aharoni"/>
              <a:buNone/>
            </a:pPr>
            <a:r>
              <a:rPr lang="en-GB"/>
              <a:t>MULTICULTURAL CONFLICT IN FAMILIES</a:t>
            </a:r>
            <a:endParaRPr/>
          </a:p>
        </p:txBody>
      </p:sp>
      <p:grpSp>
        <p:nvGrpSpPr>
          <p:cNvPr id="277" name="Google Shape;277;p17"/>
          <p:cNvGrpSpPr/>
          <p:nvPr/>
        </p:nvGrpSpPr>
        <p:grpSpPr>
          <a:xfrm>
            <a:off x="1282535" y="2280464"/>
            <a:ext cx="9652501" cy="3672058"/>
            <a:chOff x="0" y="95403"/>
            <a:chExt cx="9652501" cy="3672058"/>
          </a:xfrm>
        </p:grpSpPr>
        <p:sp>
          <p:nvSpPr>
            <p:cNvPr id="278" name="Google Shape;278;p17"/>
            <p:cNvSpPr/>
            <p:nvPr/>
          </p:nvSpPr>
          <p:spPr>
            <a:xfrm>
              <a:off x="0" y="95403"/>
              <a:ext cx="9652501" cy="1191379"/>
            </a:xfrm>
            <a:prstGeom prst="roundRect">
              <a:avLst>
                <a:gd name="adj" fmla="val 16667"/>
              </a:avLst>
            </a:prstGeom>
            <a:solidFill>
              <a:srgbClr val="E9876F"/>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17"/>
            <p:cNvSpPr txBox="1"/>
            <p:nvPr/>
          </p:nvSpPr>
          <p:spPr>
            <a:xfrm>
              <a:off x="58158" y="153561"/>
              <a:ext cx="9536185" cy="1075063"/>
            </a:xfrm>
            <a:prstGeom prst="rect">
              <a:avLst/>
            </a:prstGeom>
            <a:noFill/>
            <a:ln>
              <a:noFill/>
            </a:ln>
          </p:spPr>
          <p:txBody>
            <a:bodyPr spcFirstLastPara="1" wrap="square" lIns="64750" tIns="64750" rIns="64750" bIns="64750" anchor="ctr" anchorCtr="0">
              <a:noAutofit/>
            </a:bodyPr>
            <a:lstStyle/>
            <a:p>
              <a:pPr marL="0" marR="0" lvl="0" indent="0" algn="l" rtl="0">
                <a:lnSpc>
                  <a:spcPct val="90000"/>
                </a:lnSpc>
                <a:spcBef>
                  <a:spcPts val="0"/>
                </a:spcBef>
                <a:spcAft>
                  <a:spcPts val="0"/>
                </a:spcAft>
                <a:buClr>
                  <a:schemeClr val="lt1"/>
                </a:buClr>
                <a:buSzPts val="1700"/>
                <a:buFont typeface="Avenir"/>
                <a:buNone/>
              </a:pPr>
              <a:r>
                <a:rPr lang="en-GB" sz="1700" b="0" i="0" u="none" strike="noStrike" cap="none">
                  <a:solidFill>
                    <a:schemeClr val="lt1"/>
                  </a:solidFill>
                  <a:latin typeface="Avenir"/>
                  <a:ea typeface="Avenir"/>
                  <a:cs typeface="Avenir"/>
                  <a:sym typeface="Avenir"/>
                </a:rPr>
                <a:t>Parents frequently feel a connection to their culture and customs, parents frequently disagree about who will dominate the child's development and how their children should be nurtured. </a:t>
              </a:r>
              <a:endParaRPr sz="1700" b="0" i="0" u="none" strike="noStrike" cap="none">
                <a:solidFill>
                  <a:schemeClr val="lt1"/>
                </a:solidFill>
                <a:latin typeface="Avenir"/>
                <a:ea typeface="Avenir"/>
                <a:cs typeface="Avenir"/>
                <a:sym typeface="Avenir"/>
              </a:endParaRPr>
            </a:p>
          </p:txBody>
        </p:sp>
        <p:sp>
          <p:nvSpPr>
            <p:cNvPr id="280" name="Google Shape;280;p17"/>
            <p:cNvSpPr/>
            <p:nvPr/>
          </p:nvSpPr>
          <p:spPr>
            <a:xfrm>
              <a:off x="0" y="1335743"/>
              <a:ext cx="9652501" cy="1191379"/>
            </a:xfrm>
            <a:prstGeom prst="roundRect">
              <a:avLst>
                <a:gd name="adj" fmla="val 16667"/>
              </a:avLst>
            </a:prstGeom>
            <a:solidFill>
              <a:srgbClr val="CCA15A"/>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17"/>
            <p:cNvSpPr txBox="1"/>
            <p:nvPr/>
          </p:nvSpPr>
          <p:spPr>
            <a:xfrm>
              <a:off x="58158" y="1393901"/>
              <a:ext cx="9536185" cy="1075063"/>
            </a:xfrm>
            <a:prstGeom prst="rect">
              <a:avLst/>
            </a:prstGeom>
            <a:noFill/>
            <a:ln>
              <a:noFill/>
            </a:ln>
          </p:spPr>
          <p:txBody>
            <a:bodyPr spcFirstLastPara="1" wrap="square" lIns="64750" tIns="64750" rIns="64750" bIns="64750" anchor="ctr" anchorCtr="0">
              <a:noAutofit/>
            </a:bodyPr>
            <a:lstStyle/>
            <a:p>
              <a:pPr marL="0" marR="0" lvl="0" indent="0" algn="l" rtl="0">
                <a:lnSpc>
                  <a:spcPct val="90000"/>
                </a:lnSpc>
                <a:spcBef>
                  <a:spcPts val="0"/>
                </a:spcBef>
                <a:spcAft>
                  <a:spcPts val="0"/>
                </a:spcAft>
                <a:buClr>
                  <a:schemeClr val="lt1"/>
                </a:buClr>
                <a:buSzPts val="1700"/>
                <a:buFont typeface="Avenir"/>
                <a:buNone/>
              </a:pPr>
              <a:r>
                <a:rPr lang="en-GB" sz="1700" b="0" i="0" u="none" strike="noStrike" cap="none">
                  <a:solidFill>
                    <a:schemeClr val="lt1"/>
                  </a:solidFill>
                  <a:latin typeface="Avenir"/>
                  <a:ea typeface="Avenir"/>
                  <a:cs typeface="Avenir"/>
                  <a:sym typeface="Avenir"/>
                </a:rPr>
                <a:t>Conflicts can be found in mixed-ethnicity families with an Afro-Caribbean parent around the upkeep of the child's hair. When the parents don't live together, this might lead to even more disputes.</a:t>
              </a:r>
              <a:endParaRPr sz="1700" b="0" i="0" u="none" strike="noStrike" cap="none">
                <a:solidFill>
                  <a:schemeClr val="lt1"/>
                </a:solidFill>
                <a:latin typeface="Avenir"/>
                <a:ea typeface="Avenir"/>
                <a:cs typeface="Avenir"/>
                <a:sym typeface="Avenir"/>
              </a:endParaRPr>
            </a:p>
          </p:txBody>
        </p:sp>
        <p:sp>
          <p:nvSpPr>
            <p:cNvPr id="282" name="Google Shape;282;p17"/>
            <p:cNvSpPr/>
            <p:nvPr/>
          </p:nvSpPr>
          <p:spPr>
            <a:xfrm>
              <a:off x="0" y="2576082"/>
              <a:ext cx="9652501" cy="1191379"/>
            </a:xfrm>
            <a:prstGeom prst="roundRect">
              <a:avLst>
                <a:gd name="adj" fmla="val 16667"/>
              </a:avLst>
            </a:prstGeom>
            <a:solidFill>
              <a:srgbClr val="A2A551"/>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17"/>
            <p:cNvSpPr txBox="1"/>
            <p:nvPr/>
          </p:nvSpPr>
          <p:spPr>
            <a:xfrm>
              <a:off x="58158" y="2634240"/>
              <a:ext cx="9536185" cy="1075063"/>
            </a:xfrm>
            <a:prstGeom prst="rect">
              <a:avLst/>
            </a:prstGeom>
            <a:noFill/>
            <a:ln>
              <a:noFill/>
            </a:ln>
          </p:spPr>
          <p:txBody>
            <a:bodyPr spcFirstLastPara="1" wrap="square" lIns="64750" tIns="64750" rIns="64750" bIns="64750" anchor="ctr" anchorCtr="0">
              <a:noAutofit/>
            </a:bodyPr>
            <a:lstStyle/>
            <a:p>
              <a:pPr marL="0" marR="0" lvl="0" indent="0" algn="l" rtl="0">
                <a:lnSpc>
                  <a:spcPct val="90000"/>
                </a:lnSpc>
                <a:spcBef>
                  <a:spcPts val="0"/>
                </a:spcBef>
                <a:spcAft>
                  <a:spcPts val="0"/>
                </a:spcAft>
                <a:buClr>
                  <a:schemeClr val="lt1"/>
                </a:buClr>
                <a:buSzPts val="1700"/>
                <a:buFont typeface="Avenir"/>
                <a:buNone/>
              </a:pPr>
              <a:r>
                <a:rPr lang="en-GB" sz="1700" b="0" i="0" u="none" strike="noStrike" cap="none">
                  <a:solidFill>
                    <a:schemeClr val="lt1"/>
                  </a:solidFill>
                  <a:latin typeface="Avenir"/>
                  <a:ea typeface="Avenir"/>
                  <a:cs typeface="Avenir"/>
                  <a:sym typeface="Avenir"/>
                </a:rPr>
                <a:t>Different cultures might have distinct routines, habits, and beliefs. Some cultures may be stricter than others or prioritise different things, which can lead to disagreements between parents concerning discipline. These disagreements can have an impact on the children and, as a result of contradictory expectations, can lead to low self-esteem in children within the family. </a:t>
              </a:r>
              <a:endParaRPr sz="1700" b="0" i="0" u="none" strike="noStrike" cap="none">
                <a:solidFill>
                  <a:schemeClr val="lt1"/>
                </a:solidFill>
                <a:latin typeface="Avenir"/>
                <a:ea typeface="Avenir"/>
                <a:cs typeface="Avenir"/>
                <a:sym typeface="Avenir"/>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18"/>
          <p:cNvSpPr txBox="1">
            <a:spLocks noGrp="1"/>
          </p:cNvSpPr>
          <p:nvPr>
            <p:ph type="title"/>
          </p:nvPr>
        </p:nvSpPr>
        <p:spPr>
          <a:xfrm>
            <a:off x="1524000" y="971639"/>
            <a:ext cx="9144000" cy="1344168"/>
          </a:xfrm>
          <a:prstGeom prst="rect">
            <a:avLst/>
          </a:prstGeom>
          <a:noFill/>
          <a:ln>
            <a:noFill/>
          </a:ln>
        </p:spPr>
        <p:txBody>
          <a:bodyPr spcFirstLastPara="1" wrap="square" lIns="91425" tIns="45700" rIns="91425" bIns="45700" anchor="t" anchorCtr="0">
            <a:normAutofit/>
          </a:bodyPr>
          <a:lstStyle/>
          <a:p>
            <a:pPr marL="0" lvl="0" indent="0" algn="ctr" rtl="0">
              <a:lnSpc>
                <a:spcPct val="95000"/>
              </a:lnSpc>
              <a:spcBef>
                <a:spcPts val="0"/>
              </a:spcBef>
              <a:spcAft>
                <a:spcPts val="0"/>
              </a:spcAft>
              <a:buClr>
                <a:schemeClr val="dk1"/>
              </a:buClr>
              <a:buSzPts val="4200"/>
              <a:buFont typeface="Aharoni"/>
              <a:buNone/>
            </a:pPr>
            <a:r>
              <a:rPr lang="en-GB"/>
              <a:t>EXTENDED FAMILY </a:t>
            </a:r>
            <a:endParaRPr/>
          </a:p>
        </p:txBody>
      </p:sp>
      <p:grpSp>
        <p:nvGrpSpPr>
          <p:cNvPr id="289" name="Google Shape;289;p18"/>
          <p:cNvGrpSpPr/>
          <p:nvPr/>
        </p:nvGrpSpPr>
        <p:grpSpPr>
          <a:xfrm>
            <a:off x="1388502" y="2186834"/>
            <a:ext cx="9414995" cy="3756060"/>
            <a:chOff x="0" y="191779"/>
            <a:chExt cx="9414995" cy="3756060"/>
          </a:xfrm>
        </p:grpSpPr>
        <p:sp>
          <p:nvSpPr>
            <p:cNvPr id="290" name="Google Shape;290;p18"/>
            <p:cNvSpPr/>
            <p:nvPr/>
          </p:nvSpPr>
          <p:spPr>
            <a:xfrm>
              <a:off x="0" y="191779"/>
              <a:ext cx="9414995" cy="1209780"/>
            </a:xfrm>
            <a:prstGeom prst="roundRect">
              <a:avLst>
                <a:gd name="adj" fmla="val 16667"/>
              </a:avLst>
            </a:prstGeom>
            <a:solidFill>
              <a:schemeClr val="accent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18"/>
            <p:cNvSpPr txBox="1"/>
            <p:nvPr/>
          </p:nvSpPr>
          <p:spPr>
            <a:xfrm>
              <a:off x="59057" y="250836"/>
              <a:ext cx="9296881" cy="1091666"/>
            </a:xfrm>
            <a:prstGeom prst="rect">
              <a:avLst/>
            </a:prstGeom>
            <a:noFill/>
            <a:ln>
              <a:noFill/>
            </a:ln>
          </p:spPr>
          <p:txBody>
            <a:bodyPr spcFirstLastPara="1" wrap="square" lIns="83800" tIns="83800" rIns="83800" bIns="83800" anchor="ctr" anchorCtr="0">
              <a:noAutofit/>
            </a:bodyPr>
            <a:lstStyle/>
            <a:p>
              <a:pPr marL="0" marR="0" lvl="0" indent="0" algn="l" rtl="0">
                <a:lnSpc>
                  <a:spcPct val="90000"/>
                </a:lnSpc>
                <a:spcBef>
                  <a:spcPts val="0"/>
                </a:spcBef>
                <a:spcAft>
                  <a:spcPts val="0"/>
                </a:spcAft>
                <a:buClr>
                  <a:schemeClr val="lt1"/>
                </a:buClr>
                <a:buSzPts val="2200"/>
                <a:buFont typeface="Avenir"/>
                <a:buNone/>
              </a:pPr>
              <a:r>
                <a:rPr lang="en-GB" sz="2200" b="0" i="0" u="none" strike="noStrike" cap="none">
                  <a:solidFill>
                    <a:schemeClr val="lt1"/>
                  </a:solidFill>
                  <a:latin typeface="Avenir"/>
                  <a:ea typeface="Avenir"/>
                  <a:cs typeface="Avenir"/>
                  <a:sym typeface="Avenir"/>
                </a:rPr>
                <a:t>You may have only ever seen your grandparents twice a year, but your foreign-born husband may come from a huge extended family where everyone is involved in caring for the newborn.</a:t>
              </a:r>
              <a:endParaRPr/>
            </a:p>
          </p:txBody>
        </p:sp>
        <p:sp>
          <p:nvSpPr>
            <p:cNvPr id="292" name="Google Shape;292;p18"/>
            <p:cNvSpPr/>
            <p:nvPr/>
          </p:nvSpPr>
          <p:spPr>
            <a:xfrm>
              <a:off x="0" y="1464919"/>
              <a:ext cx="9414995" cy="1209780"/>
            </a:xfrm>
            <a:prstGeom prst="roundRect">
              <a:avLst>
                <a:gd name="adj" fmla="val 16667"/>
              </a:avLst>
            </a:prstGeom>
            <a:solidFill>
              <a:srgbClr val="3ABDB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18"/>
            <p:cNvSpPr txBox="1"/>
            <p:nvPr/>
          </p:nvSpPr>
          <p:spPr>
            <a:xfrm>
              <a:off x="59057" y="1523976"/>
              <a:ext cx="9296881" cy="1091666"/>
            </a:xfrm>
            <a:prstGeom prst="rect">
              <a:avLst/>
            </a:prstGeom>
            <a:noFill/>
            <a:ln>
              <a:noFill/>
            </a:ln>
          </p:spPr>
          <p:txBody>
            <a:bodyPr spcFirstLastPara="1" wrap="square" lIns="83800" tIns="83800" rIns="83800" bIns="83800" anchor="ctr" anchorCtr="0">
              <a:noAutofit/>
            </a:bodyPr>
            <a:lstStyle/>
            <a:p>
              <a:pPr marL="0" marR="0" lvl="0" indent="0" algn="l" rtl="0">
                <a:lnSpc>
                  <a:spcPct val="90000"/>
                </a:lnSpc>
                <a:spcBef>
                  <a:spcPts val="0"/>
                </a:spcBef>
                <a:spcAft>
                  <a:spcPts val="0"/>
                </a:spcAft>
                <a:buClr>
                  <a:schemeClr val="lt1"/>
                </a:buClr>
                <a:buSzPts val="2200"/>
                <a:buFont typeface="Avenir"/>
                <a:buNone/>
              </a:pPr>
              <a:r>
                <a:rPr lang="en-GB" sz="2200" b="0" i="0" u="none" strike="noStrike" cap="none">
                  <a:solidFill>
                    <a:schemeClr val="lt1"/>
                  </a:solidFill>
                  <a:latin typeface="Avenir"/>
                  <a:ea typeface="Avenir"/>
                  <a:cs typeface="Avenir"/>
                  <a:sym typeface="Avenir"/>
                </a:rPr>
                <a:t>For people who come from homes or cultures where responsibilities and personal limits are defined quite differently, certain encounters may feel intrusive. </a:t>
              </a:r>
              <a:endParaRPr sz="2200" b="0" i="0" u="none" strike="noStrike" cap="none">
                <a:solidFill>
                  <a:schemeClr val="lt1"/>
                </a:solidFill>
                <a:latin typeface="Avenir"/>
                <a:ea typeface="Avenir"/>
                <a:cs typeface="Avenir"/>
                <a:sym typeface="Avenir"/>
              </a:endParaRPr>
            </a:p>
          </p:txBody>
        </p:sp>
        <p:sp>
          <p:nvSpPr>
            <p:cNvPr id="294" name="Google Shape;294;p18"/>
            <p:cNvSpPr/>
            <p:nvPr/>
          </p:nvSpPr>
          <p:spPr>
            <a:xfrm>
              <a:off x="0" y="2738059"/>
              <a:ext cx="9414995" cy="1209780"/>
            </a:xfrm>
            <a:prstGeom prst="roundRect">
              <a:avLst>
                <a:gd name="adj" fmla="val 16667"/>
              </a:avLst>
            </a:prstGeom>
            <a:solidFill>
              <a:srgbClr val="31ACC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18"/>
            <p:cNvSpPr txBox="1"/>
            <p:nvPr/>
          </p:nvSpPr>
          <p:spPr>
            <a:xfrm>
              <a:off x="59057" y="2797116"/>
              <a:ext cx="9296881" cy="1091666"/>
            </a:xfrm>
            <a:prstGeom prst="rect">
              <a:avLst/>
            </a:prstGeom>
            <a:noFill/>
            <a:ln>
              <a:noFill/>
            </a:ln>
          </p:spPr>
          <p:txBody>
            <a:bodyPr spcFirstLastPara="1" wrap="square" lIns="83800" tIns="83800" rIns="83800" bIns="83800" anchor="ctr" anchorCtr="0">
              <a:noAutofit/>
            </a:bodyPr>
            <a:lstStyle/>
            <a:p>
              <a:pPr marL="0" marR="0" lvl="0" indent="0" algn="l" rtl="0">
                <a:lnSpc>
                  <a:spcPct val="90000"/>
                </a:lnSpc>
                <a:spcBef>
                  <a:spcPts val="0"/>
                </a:spcBef>
                <a:spcAft>
                  <a:spcPts val="0"/>
                </a:spcAft>
                <a:buClr>
                  <a:schemeClr val="lt1"/>
                </a:buClr>
                <a:buSzPts val="2200"/>
                <a:buFont typeface="Avenir"/>
                <a:buNone/>
              </a:pPr>
              <a:r>
                <a:rPr lang="en-GB" sz="2200" b="0" i="0" u="none" strike="noStrike" cap="none">
                  <a:solidFill>
                    <a:schemeClr val="lt1"/>
                  </a:solidFill>
                  <a:latin typeface="Avenir"/>
                  <a:ea typeface="Avenir"/>
                  <a:cs typeface="Avenir"/>
                  <a:sym typeface="Avenir"/>
                </a:rPr>
                <a:t>Be prepared to be more understanding than you may be in a marriage between people of the same culture by learning about the family structure and manners of your own spouse's culture and upbringing.</a:t>
              </a:r>
              <a:endParaRPr sz="2200" b="0" i="0" u="none" strike="noStrike" cap="none">
                <a:solidFill>
                  <a:schemeClr val="lt1"/>
                </a:solidFill>
                <a:latin typeface="Avenir"/>
                <a:ea typeface="Avenir"/>
                <a:cs typeface="Avenir"/>
                <a:sym typeface="Avenir"/>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19"/>
          <p:cNvSpPr txBox="1">
            <a:spLocks noGrp="1"/>
          </p:cNvSpPr>
          <p:nvPr>
            <p:ph type="title"/>
          </p:nvPr>
        </p:nvSpPr>
        <p:spPr>
          <a:xfrm>
            <a:off x="1524000" y="1137893"/>
            <a:ext cx="9144000" cy="1344168"/>
          </a:xfrm>
          <a:prstGeom prst="rect">
            <a:avLst/>
          </a:prstGeom>
          <a:noFill/>
          <a:ln>
            <a:noFill/>
          </a:ln>
        </p:spPr>
        <p:txBody>
          <a:bodyPr spcFirstLastPara="1" wrap="square" lIns="91425" tIns="45700" rIns="91425" bIns="45700" anchor="t" anchorCtr="0">
            <a:normAutofit/>
          </a:bodyPr>
          <a:lstStyle/>
          <a:p>
            <a:pPr marL="0" lvl="0" indent="0" algn="ctr" rtl="0">
              <a:lnSpc>
                <a:spcPct val="95000"/>
              </a:lnSpc>
              <a:spcBef>
                <a:spcPts val="0"/>
              </a:spcBef>
              <a:spcAft>
                <a:spcPts val="0"/>
              </a:spcAft>
              <a:buClr>
                <a:schemeClr val="dk1"/>
              </a:buClr>
              <a:buSzPts val="4200"/>
              <a:buFont typeface="Aharoni"/>
              <a:buNone/>
            </a:pPr>
            <a:r>
              <a:rPr lang="en-GB"/>
              <a:t>EXTENDED FAMILY </a:t>
            </a:r>
            <a:endParaRPr/>
          </a:p>
        </p:txBody>
      </p:sp>
      <p:grpSp>
        <p:nvGrpSpPr>
          <p:cNvPr id="301" name="Google Shape;301;p19"/>
          <p:cNvGrpSpPr/>
          <p:nvPr/>
        </p:nvGrpSpPr>
        <p:grpSpPr>
          <a:xfrm>
            <a:off x="1300506" y="2405065"/>
            <a:ext cx="9367494" cy="3414600"/>
            <a:chOff x="0" y="18125"/>
            <a:chExt cx="9367494" cy="3414600"/>
          </a:xfrm>
        </p:grpSpPr>
        <p:sp>
          <p:nvSpPr>
            <p:cNvPr id="302" name="Google Shape;302;p19"/>
            <p:cNvSpPr/>
            <p:nvPr/>
          </p:nvSpPr>
          <p:spPr>
            <a:xfrm>
              <a:off x="0" y="18125"/>
              <a:ext cx="9367494" cy="1099800"/>
            </a:xfrm>
            <a:prstGeom prst="roundRect">
              <a:avLst>
                <a:gd name="adj" fmla="val 16667"/>
              </a:avLst>
            </a:prstGeom>
            <a:solidFill>
              <a:srgbClr val="E9876F"/>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19"/>
            <p:cNvSpPr txBox="1"/>
            <p:nvPr/>
          </p:nvSpPr>
          <p:spPr>
            <a:xfrm>
              <a:off x="53688" y="71813"/>
              <a:ext cx="9260118" cy="992424"/>
            </a:xfrm>
            <a:prstGeom prst="rect">
              <a:avLst/>
            </a:prstGeom>
            <a:noFill/>
            <a:ln>
              <a:noFill/>
            </a:ln>
          </p:spPr>
          <p:txBody>
            <a:bodyPr spcFirstLastPara="1" wrap="square" lIns="76200" tIns="76200" rIns="76200" bIns="76200" anchor="ctr" anchorCtr="0">
              <a:noAutofit/>
            </a:bodyPr>
            <a:lstStyle/>
            <a:p>
              <a:pPr marL="0" marR="0" lvl="0" indent="0" algn="l" rtl="0">
                <a:lnSpc>
                  <a:spcPct val="90000"/>
                </a:lnSpc>
                <a:spcBef>
                  <a:spcPts val="0"/>
                </a:spcBef>
                <a:spcAft>
                  <a:spcPts val="0"/>
                </a:spcAft>
                <a:buClr>
                  <a:schemeClr val="lt1"/>
                </a:buClr>
                <a:buSzPts val="2000"/>
                <a:buFont typeface="Avenir"/>
                <a:buNone/>
              </a:pPr>
              <a:r>
                <a:rPr lang="en-GB" sz="2000" b="0" i="0" u="none" strike="noStrike" cap="none">
                  <a:solidFill>
                    <a:schemeClr val="lt1"/>
                  </a:solidFill>
                  <a:latin typeface="Avenir"/>
                  <a:ea typeface="Avenir"/>
                  <a:cs typeface="Avenir"/>
                  <a:sym typeface="Avenir"/>
                </a:rPr>
                <a:t>Different cultures will have different prospect of extended visits from relatives which can lead to conflict within multicultural marriages. While visiting from abroad or another city, in-laws may plan to remain for several months. </a:t>
              </a:r>
              <a:endParaRPr sz="2000" b="0" i="0" u="none" strike="noStrike" cap="none">
                <a:solidFill>
                  <a:schemeClr val="lt1"/>
                </a:solidFill>
                <a:latin typeface="Avenir"/>
                <a:ea typeface="Avenir"/>
                <a:cs typeface="Avenir"/>
                <a:sym typeface="Avenir"/>
              </a:endParaRPr>
            </a:p>
          </p:txBody>
        </p:sp>
        <p:sp>
          <p:nvSpPr>
            <p:cNvPr id="304" name="Google Shape;304;p19"/>
            <p:cNvSpPr/>
            <p:nvPr/>
          </p:nvSpPr>
          <p:spPr>
            <a:xfrm>
              <a:off x="0" y="1175525"/>
              <a:ext cx="9367494" cy="1099800"/>
            </a:xfrm>
            <a:prstGeom prst="roundRect">
              <a:avLst>
                <a:gd name="adj" fmla="val 16667"/>
              </a:avLst>
            </a:prstGeom>
            <a:solidFill>
              <a:srgbClr val="A3A74F"/>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19"/>
            <p:cNvSpPr txBox="1"/>
            <p:nvPr/>
          </p:nvSpPr>
          <p:spPr>
            <a:xfrm>
              <a:off x="53688" y="1229213"/>
              <a:ext cx="9260118" cy="992424"/>
            </a:xfrm>
            <a:prstGeom prst="rect">
              <a:avLst/>
            </a:prstGeom>
            <a:noFill/>
            <a:ln>
              <a:noFill/>
            </a:ln>
          </p:spPr>
          <p:txBody>
            <a:bodyPr spcFirstLastPara="1" wrap="square" lIns="76200" tIns="76200" rIns="76200" bIns="76200" anchor="ctr" anchorCtr="0">
              <a:noAutofit/>
            </a:bodyPr>
            <a:lstStyle/>
            <a:p>
              <a:pPr marL="0" marR="0" lvl="0" indent="0" algn="l" rtl="0">
                <a:lnSpc>
                  <a:spcPct val="90000"/>
                </a:lnSpc>
                <a:spcBef>
                  <a:spcPts val="0"/>
                </a:spcBef>
                <a:spcAft>
                  <a:spcPts val="0"/>
                </a:spcAft>
                <a:buClr>
                  <a:schemeClr val="lt1"/>
                </a:buClr>
                <a:buSzPts val="2000"/>
                <a:buFont typeface="Avenir"/>
                <a:buNone/>
              </a:pPr>
              <a:r>
                <a:rPr lang="en-GB" sz="2000" b="0" i="0" u="none" strike="noStrike" cap="none">
                  <a:solidFill>
                    <a:schemeClr val="lt1"/>
                  </a:solidFill>
                  <a:latin typeface="Avenir"/>
                  <a:ea typeface="Avenir"/>
                  <a:cs typeface="Avenir"/>
                  <a:sym typeface="Avenir"/>
                </a:rPr>
                <a:t>Moreover, if you wind up relocating to your foreign spouse's place of origin, you can discover that local family members not only surprise you with unannounced visits but also by remaining for many days. </a:t>
              </a:r>
              <a:endParaRPr sz="2000" b="0" i="0" u="none" strike="noStrike" cap="none">
                <a:solidFill>
                  <a:schemeClr val="lt1"/>
                </a:solidFill>
                <a:latin typeface="Avenir"/>
                <a:ea typeface="Avenir"/>
                <a:cs typeface="Avenir"/>
                <a:sym typeface="Avenir"/>
              </a:endParaRPr>
            </a:p>
          </p:txBody>
        </p:sp>
        <p:sp>
          <p:nvSpPr>
            <p:cNvPr id="306" name="Google Shape;306;p19"/>
            <p:cNvSpPr/>
            <p:nvPr/>
          </p:nvSpPr>
          <p:spPr>
            <a:xfrm>
              <a:off x="0" y="2332925"/>
              <a:ext cx="9367494" cy="1099800"/>
            </a:xfrm>
            <a:prstGeom prst="roundRect">
              <a:avLst>
                <a:gd name="adj" fmla="val 16667"/>
              </a:avLst>
            </a:prstGeom>
            <a:solidFill>
              <a:schemeClr val="accent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19"/>
            <p:cNvSpPr txBox="1"/>
            <p:nvPr/>
          </p:nvSpPr>
          <p:spPr>
            <a:xfrm>
              <a:off x="53688" y="2386613"/>
              <a:ext cx="9260118" cy="992424"/>
            </a:xfrm>
            <a:prstGeom prst="rect">
              <a:avLst/>
            </a:prstGeom>
            <a:noFill/>
            <a:ln>
              <a:noFill/>
            </a:ln>
          </p:spPr>
          <p:txBody>
            <a:bodyPr spcFirstLastPara="1" wrap="square" lIns="76200" tIns="76200" rIns="76200" bIns="76200" anchor="ctr" anchorCtr="0">
              <a:noAutofit/>
            </a:bodyPr>
            <a:lstStyle/>
            <a:p>
              <a:pPr marL="0" marR="0" lvl="0" indent="0" algn="l" rtl="0">
                <a:lnSpc>
                  <a:spcPct val="90000"/>
                </a:lnSpc>
                <a:spcBef>
                  <a:spcPts val="0"/>
                </a:spcBef>
                <a:spcAft>
                  <a:spcPts val="0"/>
                </a:spcAft>
                <a:buClr>
                  <a:schemeClr val="lt1"/>
                </a:buClr>
                <a:buSzPts val="2000"/>
                <a:buFont typeface="Avenir"/>
                <a:buNone/>
              </a:pPr>
              <a:r>
                <a:rPr lang="en-GB" sz="2000" b="0" i="0" u="none" strike="noStrike" cap="none">
                  <a:solidFill>
                    <a:schemeClr val="lt1"/>
                  </a:solidFill>
                  <a:latin typeface="Avenir"/>
                  <a:ea typeface="Avenir"/>
                  <a:cs typeface="Avenir"/>
                  <a:sym typeface="Avenir"/>
                </a:rPr>
                <a:t>Regular or prolonged visits from family members might become draining and annoying depending on the hospitality customs of your spouse's culture, especially if communication is challenging. </a:t>
              </a:r>
              <a:endParaRPr sz="2000" b="0" i="0" u="none" strike="noStrike" cap="none">
                <a:solidFill>
                  <a:schemeClr val="lt1"/>
                </a:solidFill>
                <a:latin typeface="Avenir"/>
                <a:ea typeface="Avenir"/>
                <a:cs typeface="Avenir"/>
                <a:sym typeface="Avenir"/>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20"/>
          <p:cNvSpPr txBox="1">
            <a:spLocks noGrp="1"/>
          </p:cNvSpPr>
          <p:nvPr>
            <p:ph type="title"/>
          </p:nvPr>
        </p:nvSpPr>
        <p:spPr>
          <a:xfrm>
            <a:off x="154379" y="1007384"/>
            <a:ext cx="11706933" cy="1344168"/>
          </a:xfrm>
          <a:prstGeom prst="rect">
            <a:avLst/>
          </a:prstGeom>
          <a:noFill/>
          <a:ln>
            <a:noFill/>
          </a:ln>
        </p:spPr>
        <p:txBody>
          <a:bodyPr spcFirstLastPara="1" wrap="square" lIns="91425" tIns="45700" rIns="91425" bIns="45700" anchor="t" anchorCtr="0">
            <a:normAutofit/>
          </a:bodyPr>
          <a:lstStyle/>
          <a:p>
            <a:pPr marL="0" lvl="0" indent="0" algn="ctr" rtl="0">
              <a:lnSpc>
                <a:spcPct val="95000"/>
              </a:lnSpc>
              <a:spcBef>
                <a:spcPts val="0"/>
              </a:spcBef>
              <a:spcAft>
                <a:spcPts val="0"/>
              </a:spcAft>
              <a:buClr>
                <a:schemeClr val="dk1"/>
              </a:buClr>
              <a:buSzPts val="4000"/>
              <a:buFont typeface="Aharoni"/>
              <a:buNone/>
            </a:pPr>
            <a:r>
              <a:rPr lang="en-GB" sz="4000"/>
              <a:t>PARENTING STYLES IN </a:t>
            </a:r>
            <a:br>
              <a:rPr lang="en-GB" sz="4000"/>
            </a:br>
            <a:r>
              <a:rPr lang="en-GB" sz="4000"/>
              <a:t>A MULTICULTURAL FAMILY</a:t>
            </a:r>
            <a:endParaRPr/>
          </a:p>
        </p:txBody>
      </p:sp>
      <p:grpSp>
        <p:nvGrpSpPr>
          <p:cNvPr id="313" name="Google Shape;313;p20"/>
          <p:cNvGrpSpPr/>
          <p:nvPr/>
        </p:nvGrpSpPr>
        <p:grpSpPr>
          <a:xfrm>
            <a:off x="1056904" y="2364925"/>
            <a:ext cx="10002981" cy="3678120"/>
            <a:chOff x="0" y="13372"/>
            <a:chExt cx="10002981" cy="3678120"/>
          </a:xfrm>
        </p:grpSpPr>
        <p:sp>
          <p:nvSpPr>
            <p:cNvPr id="314" name="Google Shape;314;p20"/>
            <p:cNvSpPr/>
            <p:nvPr/>
          </p:nvSpPr>
          <p:spPr>
            <a:xfrm>
              <a:off x="0" y="13372"/>
              <a:ext cx="10002981" cy="1193400"/>
            </a:xfrm>
            <a:prstGeom prst="roundRect">
              <a:avLst>
                <a:gd name="adj" fmla="val 16667"/>
              </a:avLst>
            </a:prstGeom>
            <a:solidFill>
              <a:schemeClr val="accent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20"/>
            <p:cNvSpPr txBox="1"/>
            <p:nvPr/>
          </p:nvSpPr>
          <p:spPr>
            <a:xfrm>
              <a:off x="58257" y="71629"/>
              <a:ext cx="9886467" cy="1076886"/>
            </a:xfrm>
            <a:prstGeom prst="rect">
              <a:avLst/>
            </a:prstGeom>
            <a:noFill/>
            <a:ln>
              <a:noFill/>
            </a:ln>
          </p:spPr>
          <p:txBody>
            <a:bodyPr spcFirstLastPara="1" wrap="square" lIns="64750" tIns="64750" rIns="64750" bIns="64750" anchor="ctr" anchorCtr="0">
              <a:noAutofit/>
            </a:bodyPr>
            <a:lstStyle/>
            <a:p>
              <a:pPr marL="0" marR="0" lvl="0" indent="0" algn="l" rtl="0">
                <a:lnSpc>
                  <a:spcPct val="90000"/>
                </a:lnSpc>
                <a:spcBef>
                  <a:spcPts val="0"/>
                </a:spcBef>
                <a:spcAft>
                  <a:spcPts val="0"/>
                </a:spcAft>
                <a:buClr>
                  <a:schemeClr val="lt1"/>
                </a:buClr>
                <a:buSzPts val="1700"/>
                <a:buFont typeface="Avenir"/>
                <a:buNone/>
              </a:pPr>
              <a:r>
                <a:rPr lang="en-GB" sz="1700" b="0" i="0" u="none" strike="noStrike" cap="none">
                  <a:solidFill>
                    <a:schemeClr val="lt1"/>
                  </a:solidFill>
                  <a:latin typeface="Avenir"/>
                  <a:ea typeface="Avenir"/>
                  <a:cs typeface="Avenir"/>
                  <a:sym typeface="Avenir"/>
                </a:rPr>
                <a:t>Even spouses from the same cultural background may disagree on issues like bedtime rituals, punishment methods, and snack choices. Yet, there are additional concerns when it comes to raising children in cross-cultural relationships, and the decision of whether or not to raise multilingual children is only one of them. </a:t>
              </a:r>
              <a:endParaRPr/>
            </a:p>
          </p:txBody>
        </p:sp>
        <p:sp>
          <p:nvSpPr>
            <p:cNvPr id="316" name="Google Shape;316;p20"/>
            <p:cNvSpPr/>
            <p:nvPr/>
          </p:nvSpPr>
          <p:spPr>
            <a:xfrm>
              <a:off x="0" y="1255732"/>
              <a:ext cx="10002981" cy="1193400"/>
            </a:xfrm>
            <a:prstGeom prst="roundRect">
              <a:avLst>
                <a:gd name="adj" fmla="val 16667"/>
              </a:avLst>
            </a:prstGeom>
            <a:solidFill>
              <a:srgbClr val="3ABDB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20"/>
            <p:cNvSpPr txBox="1"/>
            <p:nvPr/>
          </p:nvSpPr>
          <p:spPr>
            <a:xfrm>
              <a:off x="58257" y="1313989"/>
              <a:ext cx="9886467" cy="1076886"/>
            </a:xfrm>
            <a:prstGeom prst="rect">
              <a:avLst/>
            </a:prstGeom>
            <a:noFill/>
            <a:ln>
              <a:noFill/>
            </a:ln>
          </p:spPr>
          <p:txBody>
            <a:bodyPr spcFirstLastPara="1" wrap="square" lIns="64750" tIns="64750" rIns="64750" bIns="64750" anchor="ctr" anchorCtr="0">
              <a:noAutofit/>
            </a:bodyPr>
            <a:lstStyle/>
            <a:p>
              <a:pPr marL="0" marR="0" lvl="0" indent="0" algn="l" rtl="0">
                <a:lnSpc>
                  <a:spcPct val="90000"/>
                </a:lnSpc>
                <a:spcBef>
                  <a:spcPts val="0"/>
                </a:spcBef>
                <a:spcAft>
                  <a:spcPts val="0"/>
                </a:spcAft>
                <a:buClr>
                  <a:schemeClr val="lt1"/>
                </a:buClr>
                <a:buSzPts val="1700"/>
                <a:buFont typeface="Avenir"/>
                <a:buNone/>
              </a:pPr>
              <a:r>
                <a:rPr lang="en-GB" sz="1700" b="0" i="0" u="none" strike="noStrike" cap="none">
                  <a:solidFill>
                    <a:schemeClr val="lt1"/>
                  </a:solidFill>
                  <a:latin typeface="Avenir"/>
                  <a:ea typeface="Avenir"/>
                  <a:cs typeface="Avenir"/>
                  <a:sym typeface="Avenir"/>
                </a:rPr>
                <a:t>Regarding expressing affection, caving to children's whims, family engagement, proper gender play and roles, behavioural and academic expectations, and other topics, social standards differ considerably throughout the world. </a:t>
              </a:r>
              <a:endParaRPr/>
            </a:p>
          </p:txBody>
        </p:sp>
        <p:sp>
          <p:nvSpPr>
            <p:cNvPr id="318" name="Google Shape;318;p20"/>
            <p:cNvSpPr/>
            <p:nvPr/>
          </p:nvSpPr>
          <p:spPr>
            <a:xfrm>
              <a:off x="0" y="2498092"/>
              <a:ext cx="10002981" cy="1193400"/>
            </a:xfrm>
            <a:prstGeom prst="roundRect">
              <a:avLst>
                <a:gd name="adj" fmla="val 16667"/>
              </a:avLst>
            </a:prstGeom>
            <a:solidFill>
              <a:srgbClr val="31ACC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20"/>
            <p:cNvSpPr txBox="1"/>
            <p:nvPr/>
          </p:nvSpPr>
          <p:spPr>
            <a:xfrm>
              <a:off x="58257" y="2556349"/>
              <a:ext cx="9886467" cy="1076886"/>
            </a:xfrm>
            <a:prstGeom prst="rect">
              <a:avLst/>
            </a:prstGeom>
            <a:noFill/>
            <a:ln>
              <a:noFill/>
            </a:ln>
          </p:spPr>
          <p:txBody>
            <a:bodyPr spcFirstLastPara="1" wrap="square" lIns="64750" tIns="64750" rIns="64750" bIns="64750" anchor="ctr" anchorCtr="0">
              <a:noAutofit/>
            </a:bodyPr>
            <a:lstStyle/>
            <a:p>
              <a:pPr marL="0" marR="0" lvl="0" indent="0" algn="l" rtl="0">
                <a:lnSpc>
                  <a:spcPct val="90000"/>
                </a:lnSpc>
                <a:spcBef>
                  <a:spcPts val="0"/>
                </a:spcBef>
                <a:spcAft>
                  <a:spcPts val="0"/>
                </a:spcAft>
                <a:buClr>
                  <a:schemeClr val="lt1"/>
                </a:buClr>
                <a:buSzPts val="1700"/>
                <a:buFont typeface="Avenir"/>
                <a:buNone/>
              </a:pPr>
              <a:r>
                <a:rPr lang="en-GB" sz="1700" b="0" i="0" u="none" strike="noStrike" cap="none">
                  <a:solidFill>
                    <a:schemeClr val="lt1"/>
                  </a:solidFill>
                  <a:latin typeface="Avenir"/>
                  <a:ea typeface="Avenir"/>
                  <a:cs typeface="Avenir"/>
                  <a:sym typeface="Avenir"/>
                </a:rPr>
                <a:t>It will be beneficial if you make an upfront commitment to respect one other's individual parenting approaches and to be amenable to compromise when you do discover that you have quite different points of view.</a:t>
              </a:r>
              <a:br>
                <a:rPr lang="en-GB" sz="1700" b="0" i="0" u="none" strike="noStrike" cap="none">
                  <a:solidFill>
                    <a:schemeClr val="lt1"/>
                  </a:solidFill>
                  <a:latin typeface="Avenir"/>
                  <a:ea typeface="Avenir"/>
                  <a:cs typeface="Avenir"/>
                  <a:sym typeface="Avenir"/>
                </a:rPr>
              </a:br>
              <a:endParaRPr sz="1700" b="0" i="0" u="none" strike="noStrike" cap="none">
                <a:solidFill>
                  <a:schemeClr val="lt1"/>
                </a:solidFill>
                <a:latin typeface="Avenir"/>
                <a:ea typeface="Avenir"/>
                <a:cs typeface="Avenir"/>
                <a:sym typeface="Avenir"/>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21"/>
          <p:cNvSpPr txBox="1">
            <a:spLocks noGrp="1"/>
          </p:cNvSpPr>
          <p:nvPr>
            <p:ph type="title"/>
          </p:nvPr>
        </p:nvSpPr>
        <p:spPr>
          <a:xfrm>
            <a:off x="1689186" y="1042773"/>
            <a:ext cx="9144000" cy="1344168"/>
          </a:xfrm>
          <a:prstGeom prst="rect">
            <a:avLst/>
          </a:prstGeom>
          <a:noFill/>
          <a:ln>
            <a:noFill/>
          </a:ln>
        </p:spPr>
        <p:txBody>
          <a:bodyPr spcFirstLastPara="1" wrap="square" lIns="91425" tIns="45700" rIns="91425" bIns="45700" anchor="t" anchorCtr="0">
            <a:normAutofit/>
          </a:bodyPr>
          <a:lstStyle/>
          <a:p>
            <a:pPr marL="0" lvl="0" indent="0" algn="ctr" rtl="0">
              <a:lnSpc>
                <a:spcPct val="95000"/>
              </a:lnSpc>
              <a:spcBef>
                <a:spcPts val="0"/>
              </a:spcBef>
              <a:spcAft>
                <a:spcPts val="0"/>
              </a:spcAft>
              <a:buClr>
                <a:schemeClr val="dk1"/>
              </a:buClr>
              <a:buSzPts val="4200"/>
              <a:buFont typeface="Aharoni"/>
              <a:buNone/>
            </a:pPr>
            <a:r>
              <a:rPr lang="en-GB"/>
              <a:t>PLACE OF RESIDENCE </a:t>
            </a:r>
            <a:endParaRPr/>
          </a:p>
        </p:txBody>
      </p:sp>
      <p:grpSp>
        <p:nvGrpSpPr>
          <p:cNvPr id="325" name="Google Shape;325;p21"/>
          <p:cNvGrpSpPr/>
          <p:nvPr/>
        </p:nvGrpSpPr>
        <p:grpSpPr>
          <a:xfrm>
            <a:off x="1013361" y="2187464"/>
            <a:ext cx="10165278" cy="3657600"/>
            <a:chOff x="0" y="508233"/>
            <a:chExt cx="10165278" cy="3657600"/>
          </a:xfrm>
        </p:grpSpPr>
        <p:sp>
          <p:nvSpPr>
            <p:cNvPr id="326" name="Google Shape;326;p21"/>
            <p:cNvSpPr/>
            <p:nvPr/>
          </p:nvSpPr>
          <p:spPr>
            <a:xfrm>
              <a:off x="0" y="508233"/>
              <a:ext cx="10165278" cy="879840"/>
            </a:xfrm>
            <a:prstGeom prst="roundRect">
              <a:avLst>
                <a:gd name="adj" fmla="val 16667"/>
              </a:avLst>
            </a:prstGeom>
            <a:solidFill>
              <a:srgbClr val="E9876F"/>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21"/>
            <p:cNvSpPr txBox="1"/>
            <p:nvPr/>
          </p:nvSpPr>
          <p:spPr>
            <a:xfrm>
              <a:off x="42950" y="551183"/>
              <a:ext cx="10079378" cy="793940"/>
            </a:xfrm>
            <a:prstGeom prst="rect">
              <a:avLst/>
            </a:prstGeom>
            <a:noFill/>
            <a:ln>
              <a:noFill/>
            </a:ln>
          </p:spPr>
          <p:txBody>
            <a:bodyPr spcFirstLastPara="1" wrap="square" lIns="60950" tIns="60950" rIns="60950" bIns="60950" anchor="ctr" anchorCtr="0">
              <a:noAutofit/>
            </a:bodyPr>
            <a:lstStyle/>
            <a:p>
              <a:pPr marL="0" marR="0" lvl="0" indent="0" algn="l" rtl="0">
                <a:lnSpc>
                  <a:spcPct val="90000"/>
                </a:lnSpc>
                <a:spcBef>
                  <a:spcPts val="0"/>
                </a:spcBef>
                <a:spcAft>
                  <a:spcPts val="0"/>
                </a:spcAft>
                <a:buClr>
                  <a:schemeClr val="lt1"/>
                </a:buClr>
                <a:buSzPts val="1600"/>
                <a:buFont typeface="Avenir"/>
                <a:buNone/>
              </a:pPr>
              <a:r>
                <a:rPr lang="en-GB" sz="1600" b="0" i="0" u="none" strike="noStrike" cap="none">
                  <a:solidFill>
                    <a:schemeClr val="lt1"/>
                  </a:solidFill>
                  <a:latin typeface="Avenir"/>
                  <a:ea typeface="Avenir"/>
                  <a:cs typeface="Avenir"/>
                  <a:sym typeface="Avenir"/>
                </a:rPr>
                <a:t>Whilst it may seem exotic and appealing to live overseas, the reality might not be so ideal, particularly if you choose to settle in a less developed region of the world. An expatriate may feel overwhelmed by a different language, distance from their own family, frequent misunderstandings with in-laws, and making new friends. </a:t>
              </a:r>
              <a:endParaRPr sz="1600" b="0" i="0" u="none" strike="noStrike" cap="none">
                <a:solidFill>
                  <a:schemeClr val="lt1"/>
                </a:solidFill>
                <a:latin typeface="Avenir"/>
                <a:ea typeface="Avenir"/>
                <a:cs typeface="Avenir"/>
                <a:sym typeface="Avenir"/>
              </a:endParaRPr>
            </a:p>
          </p:txBody>
        </p:sp>
        <p:sp>
          <p:nvSpPr>
            <p:cNvPr id="328" name="Google Shape;328;p21"/>
            <p:cNvSpPr/>
            <p:nvPr/>
          </p:nvSpPr>
          <p:spPr>
            <a:xfrm>
              <a:off x="0" y="1434153"/>
              <a:ext cx="10165278" cy="879840"/>
            </a:xfrm>
            <a:prstGeom prst="roundRect">
              <a:avLst>
                <a:gd name="adj" fmla="val 16667"/>
              </a:avLst>
            </a:prstGeom>
            <a:solidFill>
              <a:srgbClr val="A3A74F"/>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21"/>
            <p:cNvSpPr txBox="1"/>
            <p:nvPr/>
          </p:nvSpPr>
          <p:spPr>
            <a:xfrm>
              <a:off x="42950" y="1477103"/>
              <a:ext cx="10079378" cy="793940"/>
            </a:xfrm>
            <a:prstGeom prst="rect">
              <a:avLst/>
            </a:prstGeom>
            <a:noFill/>
            <a:ln>
              <a:noFill/>
            </a:ln>
          </p:spPr>
          <p:txBody>
            <a:bodyPr spcFirstLastPara="1" wrap="square" lIns="60950" tIns="60950" rIns="60950" bIns="60950" anchor="ctr" anchorCtr="0">
              <a:noAutofit/>
            </a:bodyPr>
            <a:lstStyle/>
            <a:p>
              <a:pPr marL="0" marR="0" lvl="0" indent="0" algn="l" rtl="0">
                <a:lnSpc>
                  <a:spcPct val="90000"/>
                </a:lnSpc>
                <a:spcBef>
                  <a:spcPts val="0"/>
                </a:spcBef>
                <a:spcAft>
                  <a:spcPts val="0"/>
                </a:spcAft>
                <a:buClr>
                  <a:schemeClr val="lt1"/>
                </a:buClr>
                <a:buSzPts val="1600"/>
                <a:buFont typeface="Avenir"/>
                <a:buNone/>
              </a:pPr>
              <a:r>
                <a:rPr lang="en-GB" sz="1600" b="0" i="0" u="none" strike="noStrike" cap="none">
                  <a:solidFill>
                    <a:schemeClr val="lt1"/>
                  </a:solidFill>
                  <a:latin typeface="Avenir"/>
                  <a:ea typeface="Avenir"/>
                  <a:cs typeface="Avenir"/>
                  <a:sym typeface="Avenir"/>
                </a:rPr>
                <a:t>Losing one's freedom after moving to a foreign nation may also be a result of language barriers, cultural misunderstandings, or even an overly protective spouse. Someone who is accustomed to moving about freely and decisively may find this to be particularly difficult. </a:t>
              </a:r>
              <a:endParaRPr sz="1600" b="0" i="0" u="none" strike="noStrike" cap="none">
                <a:solidFill>
                  <a:schemeClr val="lt1"/>
                </a:solidFill>
                <a:latin typeface="Avenir"/>
                <a:ea typeface="Avenir"/>
                <a:cs typeface="Avenir"/>
                <a:sym typeface="Avenir"/>
              </a:endParaRPr>
            </a:p>
          </p:txBody>
        </p:sp>
        <p:sp>
          <p:nvSpPr>
            <p:cNvPr id="330" name="Google Shape;330;p21"/>
            <p:cNvSpPr/>
            <p:nvPr/>
          </p:nvSpPr>
          <p:spPr>
            <a:xfrm>
              <a:off x="0" y="2360073"/>
              <a:ext cx="10165278" cy="879840"/>
            </a:xfrm>
            <a:prstGeom prst="roundRect">
              <a:avLst>
                <a:gd name="adj" fmla="val 16667"/>
              </a:avLst>
            </a:prstGeom>
            <a:solidFill>
              <a:schemeClr val="accent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21"/>
            <p:cNvSpPr txBox="1"/>
            <p:nvPr/>
          </p:nvSpPr>
          <p:spPr>
            <a:xfrm>
              <a:off x="42950" y="2403023"/>
              <a:ext cx="10079378" cy="793940"/>
            </a:xfrm>
            <a:prstGeom prst="rect">
              <a:avLst/>
            </a:prstGeom>
            <a:noFill/>
            <a:ln>
              <a:noFill/>
            </a:ln>
          </p:spPr>
          <p:txBody>
            <a:bodyPr spcFirstLastPara="1" wrap="square" lIns="60950" tIns="60950" rIns="60950" bIns="60950" anchor="ctr" anchorCtr="0">
              <a:noAutofit/>
            </a:bodyPr>
            <a:lstStyle/>
            <a:p>
              <a:pPr marL="0" marR="0" lvl="0" indent="0" algn="l" rtl="0">
                <a:lnSpc>
                  <a:spcPct val="90000"/>
                </a:lnSpc>
                <a:spcBef>
                  <a:spcPts val="0"/>
                </a:spcBef>
                <a:spcAft>
                  <a:spcPts val="0"/>
                </a:spcAft>
                <a:buClr>
                  <a:schemeClr val="lt1"/>
                </a:buClr>
                <a:buSzPts val="1600"/>
                <a:buFont typeface="Avenir"/>
                <a:buNone/>
              </a:pPr>
              <a:r>
                <a:rPr lang="en-GB" sz="1600" b="0" i="0" u="none" strike="noStrike" cap="none">
                  <a:solidFill>
                    <a:schemeClr val="lt1"/>
                  </a:solidFill>
                  <a:latin typeface="Avenir"/>
                  <a:ea typeface="Avenir"/>
                  <a:cs typeface="Avenir"/>
                  <a:sym typeface="Avenir"/>
                </a:rPr>
                <a:t>While these concerns can seem unimportant or far away when a couple is first married, the probability of moving overseas may rise over time. </a:t>
              </a:r>
              <a:endParaRPr sz="1600" b="0" i="0" u="none" strike="noStrike" cap="none">
                <a:solidFill>
                  <a:schemeClr val="lt1"/>
                </a:solidFill>
                <a:latin typeface="Avenir"/>
                <a:ea typeface="Avenir"/>
                <a:cs typeface="Avenir"/>
                <a:sym typeface="Avenir"/>
              </a:endParaRPr>
            </a:p>
          </p:txBody>
        </p:sp>
        <p:sp>
          <p:nvSpPr>
            <p:cNvPr id="332" name="Google Shape;332;p21"/>
            <p:cNvSpPr/>
            <p:nvPr/>
          </p:nvSpPr>
          <p:spPr>
            <a:xfrm>
              <a:off x="0" y="3285993"/>
              <a:ext cx="10165278" cy="879840"/>
            </a:xfrm>
            <a:prstGeom prst="roundRect">
              <a:avLst>
                <a:gd name="adj" fmla="val 16667"/>
              </a:avLst>
            </a:prstGeom>
            <a:solidFill>
              <a:srgbClr val="31AECA"/>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21"/>
            <p:cNvSpPr txBox="1"/>
            <p:nvPr/>
          </p:nvSpPr>
          <p:spPr>
            <a:xfrm>
              <a:off x="42950" y="3328943"/>
              <a:ext cx="10079378" cy="793940"/>
            </a:xfrm>
            <a:prstGeom prst="rect">
              <a:avLst/>
            </a:prstGeom>
            <a:noFill/>
            <a:ln>
              <a:noFill/>
            </a:ln>
          </p:spPr>
          <p:txBody>
            <a:bodyPr spcFirstLastPara="1" wrap="square" lIns="60950" tIns="60950" rIns="60950" bIns="60950" anchor="ctr" anchorCtr="0">
              <a:noAutofit/>
            </a:bodyPr>
            <a:lstStyle/>
            <a:p>
              <a:pPr marL="0" marR="0" lvl="0" indent="0" algn="l" rtl="0">
                <a:lnSpc>
                  <a:spcPct val="90000"/>
                </a:lnSpc>
                <a:spcBef>
                  <a:spcPts val="0"/>
                </a:spcBef>
                <a:spcAft>
                  <a:spcPts val="0"/>
                </a:spcAft>
                <a:buClr>
                  <a:schemeClr val="lt1"/>
                </a:buClr>
                <a:buSzPts val="1600"/>
                <a:buFont typeface="Avenir"/>
                <a:buNone/>
              </a:pPr>
              <a:r>
                <a:rPr lang="en-GB" sz="1600" b="0" i="0" u="none" strike="noStrike" cap="none">
                  <a:solidFill>
                    <a:schemeClr val="lt1"/>
                  </a:solidFill>
                  <a:latin typeface="Avenir"/>
                  <a:ea typeface="Avenir"/>
                  <a:cs typeface="Avenir"/>
                  <a:sym typeface="Avenir"/>
                </a:rPr>
                <a:t>For instance, if you have children, your partner who was born abroad can feel that "home" is a superior setting. Or perhaps you and your partner decide to fully immerse the kids in the other culture.</a:t>
              </a:r>
              <a:endParaRPr sz="1600" b="0" i="0" u="none" strike="noStrike" cap="none">
                <a:solidFill>
                  <a:schemeClr val="lt1"/>
                </a:solidFill>
                <a:latin typeface="Avenir"/>
                <a:ea typeface="Avenir"/>
                <a:cs typeface="Avenir"/>
                <a:sym typeface="Avenir"/>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22"/>
          <p:cNvSpPr txBox="1">
            <a:spLocks noGrp="1"/>
          </p:cNvSpPr>
          <p:nvPr>
            <p:ph type="title"/>
          </p:nvPr>
        </p:nvSpPr>
        <p:spPr>
          <a:xfrm>
            <a:off x="1517904" y="947888"/>
            <a:ext cx="9144000" cy="1344168"/>
          </a:xfrm>
          <a:prstGeom prst="rect">
            <a:avLst/>
          </a:prstGeom>
          <a:noFill/>
          <a:ln>
            <a:noFill/>
          </a:ln>
        </p:spPr>
        <p:txBody>
          <a:bodyPr spcFirstLastPara="1" wrap="square" lIns="91425" tIns="45700" rIns="91425" bIns="45700" anchor="t" anchorCtr="0">
            <a:normAutofit/>
          </a:bodyPr>
          <a:lstStyle/>
          <a:p>
            <a:pPr marL="0" lvl="0" indent="0" algn="ctr" rtl="0">
              <a:lnSpc>
                <a:spcPct val="95000"/>
              </a:lnSpc>
              <a:spcBef>
                <a:spcPts val="0"/>
              </a:spcBef>
              <a:spcAft>
                <a:spcPts val="0"/>
              </a:spcAft>
              <a:buClr>
                <a:schemeClr val="dk1"/>
              </a:buClr>
              <a:buSzPts val="4200"/>
              <a:buFont typeface="Aharoni"/>
              <a:buNone/>
            </a:pPr>
            <a:r>
              <a:rPr lang="en-GB"/>
              <a:t>RELIGION</a:t>
            </a:r>
            <a:endParaRPr/>
          </a:p>
        </p:txBody>
      </p:sp>
      <p:grpSp>
        <p:nvGrpSpPr>
          <p:cNvPr id="339" name="Google Shape;339;p22"/>
          <p:cNvGrpSpPr/>
          <p:nvPr/>
        </p:nvGrpSpPr>
        <p:grpSpPr>
          <a:xfrm>
            <a:off x="1221179" y="1721933"/>
            <a:ext cx="9749642" cy="4334470"/>
            <a:chOff x="0" y="47513"/>
            <a:chExt cx="9749642" cy="4334470"/>
          </a:xfrm>
        </p:grpSpPr>
        <p:sp>
          <p:nvSpPr>
            <p:cNvPr id="340" name="Google Shape;340;p22"/>
            <p:cNvSpPr/>
            <p:nvPr/>
          </p:nvSpPr>
          <p:spPr>
            <a:xfrm>
              <a:off x="0" y="47513"/>
              <a:ext cx="9749642" cy="1051217"/>
            </a:xfrm>
            <a:prstGeom prst="roundRect">
              <a:avLst>
                <a:gd name="adj" fmla="val 16667"/>
              </a:avLst>
            </a:prstGeom>
            <a:solidFill>
              <a:schemeClr val="accent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22"/>
            <p:cNvSpPr txBox="1"/>
            <p:nvPr/>
          </p:nvSpPr>
          <p:spPr>
            <a:xfrm>
              <a:off x="51316" y="98829"/>
              <a:ext cx="9647010" cy="948585"/>
            </a:xfrm>
            <a:prstGeom prst="rect">
              <a:avLst/>
            </a:prstGeom>
            <a:noFill/>
            <a:ln>
              <a:noFill/>
            </a:ln>
          </p:spPr>
          <p:txBody>
            <a:bodyPr spcFirstLastPara="1" wrap="square" lIns="57150" tIns="57150" rIns="57150" bIns="57150" anchor="ctr" anchorCtr="0">
              <a:noAutofit/>
            </a:bodyPr>
            <a:lstStyle/>
            <a:p>
              <a:pPr marL="0" marR="0" lvl="0" indent="0" algn="l" rtl="0">
                <a:lnSpc>
                  <a:spcPct val="90000"/>
                </a:lnSpc>
                <a:spcBef>
                  <a:spcPts val="0"/>
                </a:spcBef>
                <a:spcAft>
                  <a:spcPts val="0"/>
                </a:spcAft>
                <a:buClr>
                  <a:schemeClr val="lt1"/>
                </a:buClr>
                <a:buSzPts val="1500"/>
                <a:buFont typeface="Avenir"/>
                <a:buNone/>
              </a:pPr>
              <a:r>
                <a:rPr lang="en-GB" sz="1500" b="0" i="0" u="none" strike="noStrike" cap="none">
                  <a:solidFill>
                    <a:schemeClr val="lt1"/>
                  </a:solidFill>
                  <a:latin typeface="Avenir"/>
                  <a:ea typeface="Avenir"/>
                  <a:cs typeface="Avenir"/>
                  <a:sym typeface="Avenir"/>
                </a:rPr>
                <a:t>Religious doctrine plays a significant role in the forms of families, divorce, and child custody arrangements. Islam allows polygamous weddings but Christianity exclusively recognises monogamous unions. </a:t>
              </a:r>
              <a:endParaRPr/>
            </a:p>
          </p:txBody>
        </p:sp>
        <p:sp>
          <p:nvSpPr>
            <p:cNvPr id="342" name="Google Shape;342;p22"/>
            <p:cNvSpPr/>
            <p:nvPr/>
          </p:nvSpPr>
          <p:spPr>
            <a:xfrm>
              <a:off x="0" y="1141930"/>
              <a:ext cx="9749642" cy="1051217"/>
            </a:xfrm>
            <a:prstGeom prst="roundRect">
              <a:avLst>
                <a:gd name="adj" fmla="val 16667"/>
              </a:avLst>
            </a:prstGeom>
            <a:solidFill>
              <a:srgbClr val="3CB9AE"/>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22"/>
            <p:cNvSpPr txBox="1"/>
            <p:nvPr/>
          </p:nvSpPr>
          <p:spPr>
            <a:xfrm>
              <a:off x="51316" y="1193246"/>
              <a:ext cx="9647010" cy="948585"/>
            </a:xfrm>
            <a:prstGeom prst="rect">
              <a:avLst/>
            </a:prstGeom>
            <a:noFill/>
            <a:ln>
              <a:noFill/>
            </a:ln>
          </p:spPr>
          <p:txBody>
            <a:bodyPr spcFirstLastPara="1" wrap="square" lIns="57150" tIns="57150" rIns="57150" bIns="57150" anchor="ctr" anchorCtr="0">
              <a:noAutofit/>
            </a:bodyPr>
            <a:lstStyle/>
            <a:p>
              <a:pPr marL="0" marR="0" lvl="0" indent="0" algn="l" rtl="0">
                <a:lnSpc>
                  <a:spcPct val="90000"/>
                </a:lnSpc>
                <a:spcBef>
                  <a:spcPts val="0"/>
                </a:spcBef>
                <a:spcAft>
                  <a:spcPts val="0"/>
                </a:spcAft>
                <a:buClr>
                  <a:schemeClr val="lt1"/>
                </a:buClr>
                <a:buSzPts val="1500"/>
                <a:buFont typeface="Avenir"/>
                <a:buNone/>
              </a:pPr>
              <a:r>
                <a:rPr lang="en-GB" sz="1500" b="0" i="0" u="none" strike="noStrike" cap="none">
                  <a:solidFill>
                    <a:schemeClr val="lt1"/>
                  </a:solidFill>
                  <a:latin typeface="Avenir"/>
                  <a:ea typeface="Avenir"/>
                  <a:cs typeface="Avenir"/>
                  <a:sym typeface="Avenir"/>
                </a:rPr>
                <a:t>While the Orthodox church allows three divorces and the Protestant faiths allow divorce, the Catholic church does not. There are several additional instances of how religion influences different family forms in different countries.</a:t>
              </a:r>
              <a:endParaRPr/>
            </a:p>
          </p:txBody>
        </p:sp>
        <p:sp>
          <p:nvSpPr>
            <p:cNvPr id="344" name="Google Shape;344;p22"/>
            <p:cNvSpPr/>
            <p:nvPr/>
          </p:nvSpPr>
          <p:spPr>
            <a:xfrm>
              <a:off x="0" y="2236348"/>
              <a:ext cx="9749642" cy="1051217"/>
            </a:xfrm>
            <a:prstGeom prst="roundRect">
              <a:avLst>
                <a:gd name="adj" fmla="val 16667"/>
              </a:avLst>
            </a:prstGeom>
            <a:solidFill>
              <a:srgbClr val="37BAC2"/>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22"/>
            <p:cNvSpPr txBox="1"/>
            <p:nvPr/>
          </p:nvSpPr>
          <p:spPr>
            <a:xfrm>
              <a:off x="51316" y="2287664"/>
              <a:ext cx="9647010" cy="948585"/>
            </a:xfrm>
            <a:prstGeom prst="rect">
              <a:avLst/>
            </a:prstGeom>
            <a:noFill/>
            <a:ln>
              <a:noFill/>
            </a:ln>
          </p:spPr>
          <p:txBody>
            <a:bodyPr spcFirstLastPara="1" wrap="square" lIns="57150" tIns="57150" rIns="57150" bIns="57150" anchor="ctr" anchorCtr="0">
              <a:noAutofit/>
            </a:bodyPr>
            <a:lstStyle/>
            <a:p>
              <a:pPr marL="0" marR="0" lvl="0" indent="0" algn="l" rtl="0">
                <a:lnSpc>
                  <a:spcPct val="90000"/>
                </a:lnSpc>
                <a:spcBef>
                  <a:spcPts val="0"/>
                </a:spcBef>
                <a:spcAft>
                  <a:spcPts val="0"/>
                </a:spcAft>
                <a:buClr>
                  <a:schemeClr val="lt1"/>
                </a:buClr>
                <a:buSzPts val="1500"/>
                <a:buFont typeface="Avenir"/>
                <a:buNone/>
              </a:pPr>
              <a:r>
                <a:rPr lang="en-GB" sz="1500" b="0" i="0" u="none" strike="noStrike" cap="none">
                  <a:solidFill>
                    <a:schemeClr val="lt1"/>
                  </a:solidFill>
                  <a:latin typeface="Avenir"/>
                  <a:ea typeface="Avenir"/>
                  <a:cs typeface="Avenir"/>
                  <a:sym typeface="Avenir"/>
                </a:rPr>
                <a:t>For example in Islam The Qur'an promotes reconciliation, through negotiated settlements between the spouses themselves or the use of arbitrators from their families. However, when “mutual good treatment” is not possible, there should be an amicable parting. Thus, the Qur'an treats divorce as something permitted but not laudable.</a:t>
              </a:r>
              <a:endParaRPr sz="1500" b="0" i="0" u="none" strike="noStrike" cap="none">
                <a:solidFill>
                  <a:schemeClr val="lt1"/>
                </a:solidFill>
                <a:latin typeface="Avenir"/>
                <a:ea typeface="Avenir"/>
                <a:cs typeface="Avenir"/>
                <a:sym typeface="Avenir"/>
              </a:endParaRPr>
            </a:p>
          </p:txBody>
        </p:sp>
        <p:sp>
          <p:nvSpPr>
            <p:cNvPr id="346" name="Google Shape;346;p22"/>
            <p:cNvSpPr/>
            <p:nvPr/>
          </p:nvSpPr>
          <p:spPr>
            <a:xfrm>
              <a:off x="0" y="3330766"/>
              <a:ext cx="9749642" cy="1051217"/>
            </a:xfrm>
            <a:prstGeom prst="roundRect">
              <a:avLst>
                <a:gd name="adj" fmla="val 16667"/>
              </a:avLst>
            </a:prstGeom>
            <a:solidFill>
              <a:srgbClr val="31ACC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22"/>
            <p:cNvSpPr txBox="1"/>
            <p:nvPr/>
          </p:nvSpPr>
          <p:spPr>
            <a:xfrm>
              <a:off x="51316" y="3382082"/>
              <a:ext cx="9647010" cy="948585"/>
            </a:xfrm>
            <a:prstGeom prst="rect">
              <a:avLst/>
            </a:prstGeom>
            <a:noFill/>
            <a:ln>
              <a:noFill/>
            </a:ln>
          </p:spPr>
          <p:txBody>
            <a:bodyPr spcFirstLastPara="1" wrap="square" lIns="57150" tIns="57150" rIns="57150" bIns="57150" anchor="ctr" anchorCtr="0">
              <a:noAutofit/>
            </a:bodyPr>
            <a:lstStyle/>
            <a:p>
              <a:pPr marL="0" marR="0" lvl="0" indent="0" algn="l" rtl="0">
                <a:lnSpc>
                  <a:spcPct val="90000"/>
                </a:lnSpc>
                <a:spcBef>
                  <a:spcPts val="0"/>
                </a:spcBef>
                <a:spcAft>
                  <a:spcPts val="0"/>
                </a:spcAft>
                <a:buClr>
                  <a:schemeClr val="lt1"/>
                </a:buClr>
                <a:buSzPts val="1500"/>
                <a:buFont typeface="Avenir"/>
                <a:buNone/>
              </a:pPr>
              <a:r>
                <a:rPr lang="en-GB" sz="1500" b="0" i="0" u="none" strike="noStrike" cap="none">
                  <a:solidFill>
                    <a:schemeClr val="lt1"/>
                  </a:solidFill>
                  <a:latin typeface="Avenir"/>
                  <a:ea typeface="Avenir"/>
                  <a:cs typeface="Avenir"/>
                  <a:sym typeface="Avenir"/>
                </a:rPr>
                <a:t>However, according to sharia law, there are two reasons a wife may be granted divorce: When she can prove that the husband did not have intercourse with her or more than three months or if the husband does not provide her with what she needs for living such as food and shelter.</a:t>
              </a:r>
              <a:endParaRPr sz="1500" b="0" i="0" u="none" strike="noStrike" cap="none">
                <a:solidFill>
                  <a:schemeClr val="lt1"/>
                </a:solidFill>
                <a:latin typeface="Avenir"/>
                <a:ea typeface="Avenir"/>
                <a:cs typeface="Avenir"/>
                <a:sym typeface="Avenir"/>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sp>
        <p:nvSpPr>
          <p:cNvPr id="352" name="Google Shape;352;p23"/>
          <p:cNvSpPr txBox="1">
            <a:spLocks noGrp="1"/>
          </p:cNvSpPr>
          <p:nvPr>
            <p:ph type="title"/>
          </p:nvPr>
        </p:nvSpPr>
        <p:spPr>
          <a:xfrm>
            <a:off x="1524000" y="1149769"/>
            <a:ext cx="9144000" cy="1344168"/>
          </a:xfrm>
          <a:prstGeom prst="rect">
            <a:avLst/>
          </a:prstGeom>
          <a:noFill/>
          <a:ln>
            <a:noFill/>
          </a:ln>
        </p:spPr>
        <p:txBody>
          <a:bodyPr spcFirstLastPara="1" wrap="square" lIns="91425" tIns="45700" rIns="91425" bIns="45700" anchor="t" anchorCtr="0">
            <a:normAutofit/>
          </a:bodyPr>
          <a:lstStyle/>
          <a:p>
            <a:pPr marL="0" lvl="0" indent="0" algn="ctr" rtl="0">
              <a:lnSpc>
                <a:spcPct val="95000"/>
              </a:lnSpc>
              <a:spcBef>
                <a:spcPts val="0"/>
              </a:spcBef>
              <a:spcAft>
                <a:spcPts val="0"/>
              </a:spcAft>
              <a:buClr>
                <a:schemeClr val="dk1"/>
              </a:buClr>
              <a:buSzPts val="4200"/>
              <a:buFont typeface="Aharoni"/>
              <a:buNone/>
            </a:pPr>
            <a:r>
              <a:rPr lang="en-GB"/>
              <a:t>CULTURAL VARIABILITY </a:t>
            </a:r>
            <a:endParaRPr/>
          </a:p>
        </p:txBody>
      </p:sp>
      <p:grpSp>
        <p:nvGrpSpPr>
          <p:cNvPr id="353" name="Google Shape;353;p23"/>
          <p:cNvGrpSpPr/>
          <p:nvPr/>
        </p:nvGrpSpPr>
        <p:grpSpPr>
          <a:xfrm>
            <a:off x="1072738" y="2315900"/>
            <a:ext cx="10046523" cy="3711685"/>
            <a:chOff x="0" y="107089"/>
            <a:chExt cx="10046523" cy="3711685"/>
          </a:xfrm>
        </p:grpSpPr>
        <p:sp>
          <p:nvSpPr>
            <p:cNvPr id="354" name="Google Shape;354;p23"/>
            <p:cNvSpPr/>
            <p:nvPr/>
          </p:nvSpPr>
          <p:spPr>
            <a:xfrm>
              <a:off x="0" y="107089"/>
              <a:ext cx="10046523" cy="1204588"/>
            </a:xfrm>
            <a:prstGeom prst="roundRect">
              <a:avLst>
                <a:gd name="adj" fmla="val 16667"/>
              </a:avLst>
            </a:prstGeom>
            <a:solidFill>
              <a:srgbClr val="E9876F"/>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23"/>
            <p:cNvSpPr txBox="1"/>
            <p:nvPr/>
          </p:nvSpPr>
          <p:spPr>
            <a:xfrm>
              <a:off x="58803" y="165892"/>
              <a:ext cx="9928917" cy="1086982"/>
            </a:xfrm>
            <a:prstGeom prst="rect">
              <a:avLst/>
            </a:prstGeom>
            <a:noFill/>
            <a:ln>
              <a:noFill/>
            </a:ln>
          </p:spPr>
          <p:txBody>
            <a:bodyPr spcFirstLastPara="1" wrap="square" lIns="64750" tIns="64750" rIns="64750" bIns="64750" anchor="ctr" anchorCtr="0">
              <a:noAutofit/>
            </a:bodyPr>
            <a:lstStyle/>
            <a:p>
              <a:pPr marL="0" marR="0" lvl="0" indent="0" algn="l" rtl="0">
                <a:lnSpc>
                  <a:spcPct val="90000"/>
                </a:lnSpc>
                <a:spcBef>
                  <a:spcPts val="0"/>
                </a:spcBef>
                <a:spcAft>
                  <a:spcPts val="0"/>
                </a:spcAft>
                <a:buClr>
                  <a:schemeClr val="lt1"/>
                </a:buClr>
                <a:buSzPts val="1700"/>
                <a:buFont typeface="Avenir"/>
                <a:buNone/>
              </a:pPr>
              <a:r>
                <a:rPr lang="en-GB" sz="1700" b="0" i="0" u="none" strike="noStrike" cap="none">
                  <a:solidFill>
                    <a:schemeClr val="lt1"/>
                  </a:solidFill>
                  <a:latin typeface="Avenir"/>
                  <a:ea typeface="Avenir"/>
                  <a:cs typeface="Avenir"/>
                  <a:sym typeface="Avenir"/>
                </a:rPr>
                <a:t>Individualism/collectivism, power distance, uncertainty avoidance, masculinity/femininity, and short/long-term orientation are among Hofstede's (2001) five aspects of cultural variety. </a:t>
              </a:r>
              <a:endParaRPr/>
            </a:p>
          </p:txBody>
        </p:sp>
        <p:sp>
          <p:nvSpPr>
            <p:cNvPr id="356" name="Google Shape;356;p23"/>
            <p:cNvSpPr/>
            <p:nvPr/>
          </p:nvSpPr>
          <p:spPr>
            <a:xfrm>
              <a:off x="0" y="1360637"/>
              <a:ext cx="10046523" cy="1204588"/>
            </a:xfrm>
            <a:prstGeom prst="roundRect">
              <a:avLst>
                <a:gd name="adj" fmla="val 16667"/>
              </a:avLst>
            </a:prstGeom>
            <a:solidFill>
              <a:srgbClr val="A3A74F"/>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23"/>
            <p:cNvSpPr txBox="1"/>
            <p:nvPr/>
          </p:nvSpPr>
          <p:spPr>
            <a:xfrm>
              <a:off x="58803" y="1419440"/>
              <a:ext cx="9928917" cy="1086982"/>
            </a:xfrm>
            <a:prstGeom prst="rect">
              <a:avLst/>
            </a:prstGeom>
            <a:noFill/>
            <a:ln>
              <a:noFill/>
            </a:ln>
          </p:spPr>
          <p:txBody>
            <a:bodyPr spcFirstLastPara="1" wrap="square" lIns="64750" tIns="64750" rIns="64750" bIns="64750" anchor="ctr" anchorCtr="0">
              <a:noAutofit/>
            </a:bodyPr>
            <a:lstStyle/>
            <a:p>
              <a:pPr marL="0" marR="0" lvl="0" indent="0" algn="l" rtl="0">
                <a:lnSpc>
                  <a:spcPct val="90000"/>
                </a:lnSpc>
                <a:spcBef>
                  <a:spcPts val="0"/>
                </a:spcBef>
                <a:spcAft>
                  <a:spcPts val="0"/>
                </a:spcAft>
                <a:buClr>
                  <a:schemeClr val="lt1"/>
                </a:buClr>
                <a:buSzPts val="1700"/>
                <a:buFont typeface="Avenir"/>
                <a:buNone/>
              </a:pPr>
              <a:r>
                <a:rPr lang="en-GB" sz="1700" b="0" i="0" u="none" strike="noStrike" cap="none">
                  <a:solidFill>
                    <a:schemeClr val="lt1"/>
                  </a:solidFill>
                  <a:latin typeface="Avenir"/>
                  <a:ea typeface="Avenir"/>
                  <a:cs typeface="Avenir"/>
                  <a:sym typeface="Avenir"/>
                </a:rPr>
                <a:t>People have a higher chance to participate in intercultural dialogue that results in conflict resolution by recognising and comprehending these specific broad cultural trends. </a:t>
              </a:r>
              <a:endParaRPr/>
            </a:p>
          </p:txBody>
        </p:sp>
        <p:sp>
          <p:nvSpPr>
            <p:cNvPr id="358" name="Google Shape;358;p23"/>
            <p:cNvSpPr/>
            <p:nvPr/>
          </p:nvSpPr>
          <p:spPr>
            <a:xfrm>
              <a:off x="0" y="2614186"/>
              <a:ext cx="10046523" cy="1204588"/>
            </a:xfrm>
            <a:prstGeom prst="roundRect">
              <a:avLst>
                <a:gd name="adj" fmla="val 16667"/>
              </a:avLst>
            </a:prstGeom>
            <a:solidFill>
              <a:schemeClr val="accent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23"/>
            <p:cNvSpPr txBox="1"/>
            <p:nvPr/>
          </p:nvSpPr>
          <p:spPr>
            <a:xfrm>
              <a:off x="58803" y="2672989"/>
              <a:ext cx="9928917" cy="1086982"/>
            </a:xfrm>
            <a:prstGeom prst="rect">
              <a:avLst/>
            </a:prstGeom>
            <a:noFill/>
            <a:ln>
              <a:noFill/>
            </a:ln>
          </p:spPr>
          <p:txBody>
            <a:bodyPr spcFirstLastPara="1" wrap="square" lIns="64750" tIns="64750" rIns="64750" bIns="64750" anchor="ctr" anchorCtr="0">
              <a:noAutofit/>
            </a:bodyPr>
            <a:lstStyle/>
            <a:p>
              <a:pPr marL="0" marR="0" lvl="0" indent="0" algn="l" rtl="0">
                <a:lnSpc>
                  <a:spcPct val="90000"/>
                </a:lnSpc>
                <a:spcBef>
                  <a:spcPts val="0"/>
                </a:spcBef>
                <a:spcAft>
                  <a:spcPts val="0"/>
                </a:spcAft>
                <a:buClr>
                  <a:schemeClr val="lt1"/>
                </a:buClr>
                <a:buSzPts val="1700"/>
                <a:buFont typeface="Avenir"/>
                <a:buNone/>
              </a:pPr>
              <a:r>
                <a:rPr lang="en-GB" sz="1700" b="0" i="0" u="none" strike="noStrike" cap="none">
                  <a:solidFill>
                    <a:schemeClr val="lt1"/>
                  </a:solidFill>
                  <a:latin typeface="Avenir"/>
                  <a:ea typeface="Avenir"/>
                  <a:cs typeface="Avenir"/>
                  <a:sym typeface="Avenir"/>
                </a:rPr>
                <a:t>According to Oetzel et al. (2007), the concepts of individuality, collectivism, and power distance are most frequently used to explain multicultural conflict. They contend that conflict styles may be handled and created in a way that incorporates culture into the description and comprehension of these styles.</a:t>
              </a:r>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p24"/>
          <p:cNvSpPr txBox="1">
            <a:spLocks noGrp="1"/>
          </p:cNvSpPr>
          <p:nvPr>
            <p:ph type="title"/>
          </p:nvPr>
        </p:nvSpPr>
        <p:spPr>
          <a:xfrm>
            <a:off x="819397" y="995389"/>
            <a:ext cx="10545289" cy="952163"/>
          </a:xfrm>
          <a:prstGeom prst="rect">
            <a:avLst/>
          </a:prstGeom>
          <a:noFill/>
          <a:ln>
            <a:noFill/>
          </a:ln>
        </p:spPr>
        <p:txBody>
          <a:bodyPr spcFirstLastPara="1" wrap="square" lIns="91425" tIns="45700" rIns="91425" bIns="45700" anchor="t" anchorCtr="0">
            <a:normAutofit/>
          </a:bodyPr>
          <a:lstStyle/>
          <a:p>
            <a:pPr marL="0" lvl="0" indent="0" algn="ctr" rtl="0">
              <a:lnSpc>
                <a:spcPct val="95000"/>
              </a:lnSpc>
              <a:spcBef>
                <a:spcPts val="0"/>
              </a:spcBef>
              <a:spcAft>
                <a:spcPts val="0"/>
              </a:spcAft>
              <a:buClr>
                <a:schemeClr val="dk1"/>
              </a:buClr>
              <a:buSzPts val="4400"/>
              <a:buFont typeface="Aharoni"/>
              <a:buNone/>
            </a:pPr>
            <a:r>
              <a:rPr lang="en-GB" sz="4400"/>
              <a:t>CONFLICT RESOLUTION TYPES</a:t>
            </a:r>
            <a:endParaRPr/>
          </a:p>
        </p:txBody>
      </p:sp>
      <p:grpSp>
        <p:nvGrpSpPr>
          <p:cNvPr id="365" name="Google Shape;365;p24"/>
          <p:cNvGrpSpPr/>
          <p:nvPr/>
        </p:nvGrpSpPr>
        <p:grpSpPr>
          <a:xfrm>
            <a:off x="891387" y="2135383"/>
            <a:ext cx="10407983" cy="4012846"/>
            <a:chOff x="6676" y="187831"/>
            <a:chExt cx="10407983" cy="4012846"/>
          </a:xfrm>
        </p:grpSpPr>
        <p:sp>
          <p:nvSpPr>
            <p:cNvPr id="366" name="Google Shape;366;p24"/>
            <p:cNvSpPr/>
            <p:nvPr/>
          </p:nvSpPr>
          <p:spPr>
            <a:xfrm>
              <a:off x="6676" y="187831"/>
              <a:ext cx="2297701" cy="996730"/>
            </a:xfrm>
            <a:prstGeom prst="roundRect">
              <a:avLst>
                <a:gd name="adj" fmla="val 10000"/>
              </a:avLst>
            </a:prstGeom>
            <a:solidFill>
              <a:srgbClr val="E9876F"/>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24"/>
            <p:cNvSpPr txBox="1"/>
            <p:nvPr/>
          </p:nvSpPr>
          <p:spPr>
            <a:xfrm>
              <a:off x="35869" y="217024"/>
              <a:ext cx="2239315" cy="938344"/>
            </a:xfrm>
            <a:prstGeom prst="rect">
              <a:avLst/>
            </a:prstGeom>
            <a:noFill/>
            <a:ln>
              <a:noFill/>
            </a:ln>
          </p:spPr>
          <p:txBody>
            <a:bodyPr spcFirstLastPara="1" wrap="square" lIns="38100" tIns="25400" rIns="38100" bIns="25400" anchor="ctr" anchorCtr="0">
              <a:noAutofit/>
            </a:bodyPr>
            <a:lstStyle/>
            <a:p>
              <a:pPr marL="0" marR="0" lvl="0" indent="0" algn="ctr" rtl="0">
                <a:lnSpc>
                  <a:spcPct val="90000"/>
                </a:lnSpc>
                <a:spcBef>
                  <a:spcPts val="0"/>
                </a:spcBef>
                <a:spcAft>
                  <a:spcPts val="0"/>
                </a:spcAft>
                <a:buClr>
                  <a:schemeClr val="lt1"/>
                </a:buClr>
                <a:buSzPts val="2000"/>
                <a:buFont typeface="Calibri"/>
                <a:buNone/>
              </a:pPr>
              <a:r>
                <a:rPr lang="en-GB" sz="2000" b="1" i="0" u="none" strike="noStrike" cap="none">
                  <a:solidFill>
                    <a:schemeClr val="lt1"/>
                  </a:solidFill>
                  <a:latin typeface="Calibri"/>
                  <a:ea typeface="Calibri"/>
                  <a:cs typeface="Calibri"/>
                  <a:sym typeface="Calibri"/>
                </a:rPr>
                <a:t>There are two main methods for resolving conflicts</a:t>
              </a:r>
              <a:r>
                <a:rPr lang="en-GB" sz="2000" b="1" i="0" u="none" strike="noStrike" cap="none">
                  <a:solidFill>
                    <a:schemeClr val="lt1"/>
                  </a:solidFill>
                  <a:latin typeface="Avenir"/>
                  <a:ea typeface="Avenir"/>
                  <a:cs typeface="Avenir"/>
                  <a:sym typeface="Avenir"/>
                </a:rPr>
                <a:t>: </a:t>
              </a:r>
              <a:endParaRPr sz="2000" b="0" i="0" u="none" strike="noStrike" cap="none">
                <a:solidFill>
                  <a:schemeClr val="lt1"/>
                </a:solidFill>
                <a:latin typeface="Avenir"/>
                <a:ea typeface="Avenir"/>
                <a:cs typeface="Avenir"/>
                <a:sym typeface="Avenir"/>
              </a:endParaRPr>
            </a:p>
          </p:txBody>
        </p:sp>
        <p:sp>
          <p:nvSpPr>
            <p:cNvPr id="368" name="Google Shape;368;p24"/>
            <p:cNvSpPr/>
            <p:nvPr/>
          </p:nvSpPr>
          <p:spPr>
            <a:xfrm>
              <a:off x="236447" y="1184561"/>
              <a:ext cx="229770" cy="751474"/>
            </a:xfrm>
            <a:custGeom>
              <a:avLst/>
              <a:gdLst/>
              <a:ahLst/>
              <a:cxnLst/>
              <a:rect l="l" t="t" r="r" b="b"/>
              <a:pathLst>
                <a:path w="120000" h="120000" extrusionOk="0">
                  <a:moveTo>
                    <a:pt x="0" y="0"/>
                  </a:moveTo>
                  <a:lnTo>
                    <a:pt x="0" y="120000"/>
                  </a:lnTo>
                  <a:lnTo>
                    <a:pt x="120000" y="120000"/>
                  </a:lnTo>
                </a:path>
              </a:pathLst>
            </a:custGeom>
            <a:noFill/>
            <a:ln w="12700" cap="flat" cmpd="sng">
              <a:solidFill>
                <a:srgbClr val="E9876F"/>
              </a:solidFill>
              <a:prstDash val="solid"/>
              <a:miter lim="800000"/>
              <a:headEnd type="none" w="sm" len="sm"/>
              <a:tailEnd type="none" w="sm" len="sm"/>
            </a:ln>
          </p:spPr>
        </p:sp>
        <p:sp>
          <p:nvSpPr>
            <p:cNvPr id="369" name="Google Shape;369;p24"/>
            <p:cNvSpPr/>
            <p:nvPr/>
          </p:nvSpPr>
          <p:spPr>
            <a:xfrm>
              <a:off x="466217" y="1411810"/>
              <a:ext cx="1734186" cy="1048452"/>
            </a:xfrm>
            <a:prstGeom prst="roundRect">
              <a:avLst>
                <a:gd name="adj" fmla="val 10000"/>
              </a:avLst>
            </a:prstGeom>
            <a:solidFill>
              <a:schemeClr val="lt1">
                <a:alpha val="89803"/>
              </a:schemeClr>
            </a:solidFill>
            <a:ln w="12700" cap="flat" cmpd="sng">
              <a:solidFill>
                <a:srgbClr val="E9876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24"/>
            <p:cNvSpPr txBox="1"/>
            <p:nvPr/>
          </p:nvSpPr>
          <p:spPr>
            <a:xfrm>
              <a:off x="496925" y="1442518"/>
              <a:ext cx="1672770" cy="987036"/>
            </a:xfrm>
            <a:prstGeom prst="rect">
              <a:avLst/>
            </a:prstGeom>
            <a:noFill/>
            <a:ln>
              <a:noFill/>
            </a:ln>
          </p:spPr>
          <p:txBody>
            <a:bodyPr spcFirstLastPara="1" wrap="square" lIns="26650" tIns="17775" rIns="26650" bIns="17775" anchor="ctr" anchorCtr="0">
              <a:noAutofit/>
            </a:bodyPr>
            <a:lstStyle/>
            <a:p>
              <a:pPr marL="0" marR="0" lvl="0" indent="0" algn="ctr" rtl="0">
                <a:lnSpc>
                  <a:spcPct val="90000"/>
                </a:lnSpc>
                <a:spcBef>
                  <a:spcPts val="0"/>
                </a:spcBef>
                <a:spcAft>
                  <a:spcPts val="0"/>
                </a:spcAft>
                <a:buClr>
                  <a:schemeClr val="dk1"/>
                </a:buClr>
                <a:buSzPts val="1400"/>
                <a:buFont typeface="Calibri"/>
                <a:buNone/>
              </a:pPr>
              <a:r>
                <a:rPr lang="en-GB" sz="1400" b="1" i="0" u="none" strike="noStrike" cap="none">
                  <a:solidFill>
                    <a:schemeClr val="dk1"/>
                  </a:solidFill>
                  <a:latin typeface="Calibri"/>
                  <a:ea typeface="Calibri"/>
                  <a:cs typeface="Calibri"/>
                  <a:sym typeface="Calibri"/>
                </a:rPr>
                <a:t>Judicial: </a:t>
              </a:r>
              <a:r>
                <a:rPr lang="en-GB" sz="1400" b="0" i="0" u="none" strike="noStrike" cap="none">
                  <a:solidFill>
                    <a:schemeClr val="dk1"/>
                  </a:solidFill>
                  <a:latin typeface="Calibri"/>
                  <a:ea typeface="Calibri"/>
                  <a:cs typeface="Calibri"/>
                  <a:sym typeface="Calibri"/>
                </a:rPr>
                <a:t>litigation or arbitration in which the result is determined by a court</a:t>
              </a:r>
              <a:r>
                <a:rPr lang="en-GB" sz="700" b="0" i="0" u="none" strike="noStrike" cap="none">
                  <a:solidFill>
                    <a:schemeClr val="dk1"/>
                  </a:solidFill>
                  <a:latin typeface="Avenir"/>
                  <a:ea typeface="Avenir"/>
                  <a:cs typeface="Avenir"/>
                  <a:sym typeface="Avenir"/>
                </a:rPr>
                <a:t>. </a:t>
              </a:r>
              <a:endParaRPr/>
            </a:p>
          </p:txBody>
        </p:sp>
        <p:sp>
          <p:nvSpPr>
            <p:cNvPr id="371" name="Google Shape;371;p24"/>
            <p:cNvSpPr/>
            <p:nvPr/>
          </p:nvSpPr>
          <p:spPr>
            <a:xfrm>
              <a:off x="236447" y="1184561"/>
              <a:ext cx="314837" cy="2068180"/>
            </a:xfrm>
            <a:custGeom>
              <a:avLst/>
              <a:gdLst/>
              <a:ahLst/>
              <a:cxnLst/>
              <a:rect l="l" t="t" r="r" b="b"/>
              <a:pathLst>
                <a:path w="120000" h="120000" extrusionOk="0">
                  <a:moveTo>
                    <a:pt x="0" y="0"/>
                  </a:moveTo>
                  <a:lnTo>
                    <a:pt x="0" y="120000"/>
                  </a:lnTo>
                  <a:lnTo>
                    <a:pt x="120000" y="120000"/>
                  </a:lnTo>
                </a:path>
              </a:pathLst>
            </a:custGeom>
            <a:noFill/>
            <a:ln w="12700" cap="flat" cmpd="sng">
              <a:solidFill>
                <a:srgbClr val="E9876F"/>
              </a:solidFill>
              <a:prstDash val="solid"/>
              <a:miter lim="800000"/>
              <a:headEnd type="none" w="sm" len="sm"/>
              <a:tailEnd type="none" w="sm" len="sm"/>
            </a:ln>
          </p:spPr>
        </p:sp>
        <p:sp>
          <p:nvSpPr>
            <p:cNvPr id="372" name="Google Shape;372;p24"/>
            <p:cNvSpPr/>
            <p:nvPr/>
          </p:nvSpPr>
          <p:spPr>
            <a:xfrm>
              <a:off x="551284" y="2698146"/>
              <a:ext cx="1692852" cy="1109191"/>
            </a:xfrm>
            <a:prstGeom prst="roundRect">
              <a:avLst>
                <a:gd name="adj" fmla="val 10000"/>
              </a:avLst>
            </a:prstGeom>
            <a:solidFill>
              <a:schemeClr val="lt1">
                <a:alpha val="89803"/>
              </a:schemeClr>
            </a:solidFill>
            <a:ln w="12700" cap="flat" cmpd="sng">
              <a:solidFill>
                <a:srgbClr val="A3A74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24"/>
            <p:cNvSpPr txBox="1"/>
            <p:nvPr/>
          </p:nvSpPr>
          <p:spPr>
            <a:xfrm>
              <a:off x="583771" y="2730633"/>
              <a:ext cx="1627878" cy="1044217"/>
            </a:xfrm>
            <a:prstGeom prst="rect">
              <a:avLst/>
            </a:prstGeom>
            <a:noFill/>
            <a:ln>
              <a:noFill/>
            </a:ln>
          </p:spPr>
          <p:txBody>
            <a:bodyPr spcFirstLastPara="1" wrap="square" lIns="26650" tIns="17775" rIns="26650" bIns="17775" anchor="ctr" anchorCtr="0">
              <a:noAutofit/>
            </a:bodyPr>
            <a:lstStyle/>
            <a:p>
              <a:pPr marL="0" marR="0" lvl="0" indent="0" algn="ctr" rtl="0">
                <a:lnSpc>
                  <a:spcPct val="90000"/>
                </a:lnSpc>
                <a:spcBef>
                  <a:spcPts val="0"/>
                </a:spcBef>
                <a:spcAft>
                  <a:spcPts val="0"/>
                </a:spcAft>
                <a:buClr>
                  <a:schemeClr val="dk1"/>
                </a:buClr>
                <a:buSzPts val="1400"/>
                <a:buFont typeface="Calibri"/>
                <a:buNone/>
              </a:pPr>
              <a:r>
                <a:rPr lang="en-GB" sz="1400" b="1" i="0" u="none" strike="noStrike" cap="none">
                  <a:solidFill>
                    <a:schemeClr val="dk1"/>
                  </a:solidFill>
                  <a:latin typeface="Calibri"/>
                  <a:ea typeface="Calibri"/>
                  <a:cs typeface="Calibri"/>
                  <a:sym typeface="Calibri"/>
                </a:rPr>
                <a:t>Extrajudicial: </a:t>
              </a:r>
              <a:r>
                <a:rPr lang="en-GB" sz="1400" b="0" i="0" u="none" strike="noStrike" cap="none">
                  <a:solidFill>
                    <a:schemeClr val="dk1"/>
                  </a:solidFill>
                  <a:latin typeface="Calibri"/>
                  <a:ea typeface="Calibri"/>
                  <a:cs typeface="Calibri"/>
                  <a:sym typeface="Calibri"/>
                </a:rPr>
                <a:t>negotiation, mediation, conciliation, or collaborative law. </a:t>
              </a:r>
              <a:endParaRPr/>
            </a:p>
          </p:txBody>
        </p:sp>
        <p:sp>
          <p:nvSpPr>
            <p:cNvPr id="374" name="Google Shape;374;p24"/>
            <p:cNvSpPr/>
            <p:nvPr/>
          </p:nvSpPr>
          <p:spPr>
            <a:xfrm>
              <a:off x="2758875" y="187831"/>
              <a:ext cx="1817988" cy="908994"/>
            </a:xfrm>
            <a:prstGeom prst="roundRect">
              <a:avLst>
                <a:gd name="adj" fmla="val 10000"/>
              </a:avLst>
            </a:prstGeom>
            <a:solidFill>
              <a:srgbClr val="A3A74F"/>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24"/>
            <p:cNvSpPr txBox="1"/>
            <p:nvPr/>
          </p:nvSpPr>
          <p:spPr>
            <a:xfrm>
              <a:off x="2785499" y="214455"/>
              <a:ext cx="1764740" cy="855746"/>
            </a:xfrm>
            <a:prstGeom prst="rect">
              <a:avLst/>
            </a:prstGeom>
            <a:noFill/>
            <a:ln>
              <a:noFill/>
            </a:ln>
          </p:spPr>
          <p:txBody>
            <a:bodyPr spcFirstLastPara="1" wrap="square" lIns="38100" tIns="25400" rIns="38100" bIns="25400" anchor="ctr" anchorCtr="0">
              <a:noAutofit/>
            </a:bodyPr>
            <a:lstStyle/>
            <a:p>
              <a:pPr marL="0" marR="0" lvl="0" indent="0" algn="ctr" rtl="0">
                <a:lnSpc>
                  <a:spcPct val="90000"/>
                </a:lnSpc>
                <a:spcBef>
                  <a:spcPts val="0"/>
                </a:spcBef>
                <a:spcAft>
                  <a:spcPts val="0"/>
                </a:spcAft>
                <a:buClr>
                  <a:schemeClr val="lt1"/>
                </a:buClr>
                <a:buSzPts val="2000"/>
                <a:buFont typeface="Calibri"/>
                <a:buNone/>
              </a:pPr>
              <a:r>
                <a:rPr lang="en-GB" sz="2000" b="1" i="0" u="none" strike="noStrike" cap="none">
                  <a:solidFill>
                    <a:schemeClr val="lt1"/>
                  </a:solidFill>
                  <a:latin typeface="Calibri"/>
                  <a:ea typeface="Calibri"/>
                  <a:cs typeface="Calibri"/>
                  <a:sym typeface="Calibri"/>
                </a:rPr>
                <a:t>Judicial dispute resolution </a:t>
              </a:r>
              <a:endParaRPr sz="2000" b="0" i="0" u="none" strike="noStrike" cap="none">
                <a:solidFill>
                  <a:schemeClr val="lt1"/>
                </a:solidFill>
                <a:latin typeface="Calibri"/>
                <a:ea typeface="Calibri"/>
                <a:cs typeface="Calibri"/>
                <a:sym typeface="Calibri"/>
              </a:endParaRPr>
            </a:p>
          </p:txBody>
        </p:sp>
        <p:sp>
          <p:nvSpPr>
            <p:cNvPr id="376" name="Google Shape;376;p24"/>
            <p:cNvSpPr/>
            <p:nvPr/>
          </p:nvSpPr>
          <p:spPr>
            <a:xfrm>
              <a:off x="2940674" y="1096825"/>
              <a:ext cx="181798" cy="1135947"/>
            </a:xfrm>
            <a:custGeom>
              <a:avLst/>
              <a:gdLst/>
              <a:ahLst/>
              <a:cxnLst/>
              <a:rect l="l" t="t" r="r" b="b"/>
              <a:pathLst>
                <a:path w="120000" h="120000" extrusionOk="0">
                  <a:moveTo>
                    <a:pt x="0" y="0"/>
                  </a:moveTo>
                  <a:lnTo>
                    <a:pt x="0" y="120000"/>
                  </a:lnTo>
                  <a:lnTo>
                    <a:pt x="120000" y="120000"/>
                  </a:lnTo>
                </a:path>
              </a:pathLst>
            </a:custGeom>
            <a:noFill/>
            <a:ln w="12700" cap="flat" cmpd="sng">
              <a:solidFill>
                <a:srgbClr val="E9876F"/>
              </a:solidFill>
              <a:prstDash val="solid"/>
              <a:miter lim="800000"/>
              <a:headEnd type="none" w="sm" len="sm"/>
              <a:tailEnd type="none" w="sm" len="sm"/>
            </a:ln>
          </p:spPr>
        </p:sp>
        <p:sp>
          <p:nvSpPr>
            <p:cNvPr id="377" name="Google Shape;377;p24"/>
            <p:cNvSpPr/>
            <p:nvPr/>
          </p:nvSpPr>
          <p:spPr>
            <a:xfrm>
              <a:off x="3122473" y="1324074"/>
              <a:ext cx="2009401" cy="1817397"/>
            </a:xfrm>
            <a:prstGeom prst="roundRect">
              <a:avLst>
                <a:gd name="adj" fmla="val 10000"/>
              </a:avLst>
            </a:prstGeom>
            <a:solidFill>
              <a:schemeClr val="lt1">
                <a:alpha val="89803"/>
              </a:schemeClr>
            </a:solidFill>
            <a:ln w="12700" cap="flat" cmpd="sng">
              <a:solidFill>
                <a:schemeClr val="accent4"/>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24"/>
            <p:cNvSpPr txBox="1"/>
            <p:nvPr/>
          </p:nvSpPr>
          <p:spPr>
            <a:xfrm>
              <a:off x="3175703" y="1377304"/>
              <a:ext cx="1902941" cy="1710937"/>
            </a:xfrm>
            <a:prstGeom prst="rect">
              <a:avLst/>
            </a:prstGeom>
            <a:noFill/>
            <a:ln>
              <a:noFill/>
            </a:ln>
          </p:spPr>
          <p:txBody>
            <a:bodyPr spcFirstLastPara="1" wrap="square" lIns="26650" tIns="17775" rIns="26650" bIns="17775" anchor="ctr" anchorCtr="0">
              <a:noAutofit/>
            </a:bodyPr>
            <a:lstStyle/>
            <a:p>
              <a:pPr marL="0" marR="0" lvl="0" indent="0" algn="ctr" rtl="0">
                <a:lnSpc>
                  <a:spcPct val="90000"/>
                </a:lnSpc>
                <a:spcBef>
                  <a:spcPts val="0"/>
                </a:spcBef>
                <a:spcAft>
                  <a:spcPts val="0"/>
                </a:spcAft>
                <a:buClr>
                  <a:schemeClr val="dk1"/>
                </a:buClr>
                <a:buSzPts val="1400"/>
                <a:buFont typeface="Calibri"/>
                <a:buNone/>
              </a:pPr>
              <a:r>
                <a:rPr lang="en-GB" sz="1400" b="0" i="0" u="none" strike="noStrike" cap="none">
                  <a:solidFill>
                    <a:schemeClr val="dk1"/>
                  </a:solidFill>
                  <a:latin typeface="Calibri"/>
                  <a:ea typeface="Calibri"/>
                  <a:cs typeface="Calibri"/>
                  <a:sym typeface="Calibri"/>
                </a:rPr>
                <a:t>Conflicts can be settled through the legal system. Many people seek a skilled advocate to defend them in court because certain disagreements cannot be resolved through mediation.</a:t>
              </a:r>
              <a:endParaRPr/>
            </a:p>
          </p:txBody>
        </p:sp>
        <p:sp>
          <p:nvSpPr>
            <p:cNvPr id="379" name="Google Shape;379;p24"/>
            <p:cNvSpPr/>
            <p:nvPr/>
          </p:nvSpPr>
          <p:spPr>
            <a:xfrm>
              <a:off x="5222773" y="187831"/>
              <a:ext cx="1817988" cy="908994"/>
            </a:xfrm>
            <a:prstGeom prst="roundRect">
              <a:avLst>
                <a:gd name="adj" fmla="val 10000"/>
              </a:avLst>
            </a:prstGeom>
            <a:solidFill>
              <a:schemeClr val="accent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24"/>
            <p:cNvSpPr txBox="1"/>
            <p:nvPr/>
          </p:nvSpPr>
          <p:spPr>
            <a:xfrm>
              <a:off x="5249397" y="214455"/>
              <a:ext cx="1764740" cy="855746"/>
            </a:xfrm>
            <a:prstGeom prst="rect">
              <a:avLst/>
            </a:prstGeom>
            <a:noFill/>
            <a:ln>
              <a:noFill/>
            </a:ln>
          </p:spPr>
          <p:txBody>
            <a:bodyPr spcFirstLastPara="1" wrap="square" lIns="38100" tIns="25400" rIns="38100" bIns="25400" anchor="ctr" anchorCtr="0">
              <a:noAutofit/>
            </a:bodyPr>
            <a:lstStyle/>
            <a:p>
              <a:pPr marL="0" marR="0" lvl="0" indent="0" algn="ctr" rtl="0">
                <a:lnSpc>
                  <a:spcPct val="90000"/>
                </a:lnSpc>
                <a:spcBef>
                  <a:spcPts val="0"/>
                </a:spcBef>
                <a:spcAft>
                  <a:spcPts val="0"/>
                </a:spcAft>
                <a:buClr>
                  <a:schemeClr val="lt1"/>
                </a:buClr>
                <a:buSzPts val="2000"/>
                <a:buFont typeface="Calibri"/>
                <a:buNone/>
              </a:pPr>
              <a:r>
                <a:rPr lang="en-GB" sz="2000" b="1" i="0" u="none" strike="noStrike" cap="none">
                  <a:solidFill>
                    <a:schemeClr val="lt1"/>
                  </a:solidFill>
                  <a:latin typeface="Calibri"/>
                  <a:ea typeface="Calibri"/>
                  <a:cs typeface="Calibri"/>
                  <a:sym typeface="Calibri"/>
                </a:rPr>
                <a:t>Lawsuits (litigation) </a:t>
              </a:r>
              <a:endParaRPr sz="2000" b="0" i="0" u="none" strike="noStrike" cap="none">
                <a:solidFill>
                  <a:schemeClr val="lt1"/>
                </a:solidFill>
                <a:latin typeface="Calibri"/>
                <a:ea typeface="Calibri"/>
                <a:cs typeface="Calibri"/>
                <a:sym typeface="Calibri"/>
              </a:endParaRPr>
            </a:p>
          </p:txBody>
        </p:sp>
        <p:sp>
          <p:nvSpPr>
            <p:cNvPr id="381" name="Google Shape;381;p24"/>
            <p:cNvSpPr/>
            <p:nvPr/>
          </p:nvSpPr>
          <p:spPr>
            <a:xfrm>
              <a:off x="5404572" y="1096825"/>
              <a:ext cx="172985" cy="1445955"/>
            </a:xfrm>
            <a:custGeom>
              <a:avLst/>
              <a:gdLst/>
              <a:ahLst/>
              <a:cxnLst/>
              <a:rect l="l" t="t" r="r" b="b"/>
              <a:pathLst>
                <a:path w="120000" h="120000" extrusionOk="0">
                  <a:moveTo>
                    <a:pt x="0" y="0"/>
                  </a:moveTo>
                  <a:lnTo>
                    <a:pt x="0" y="120000"/>
                  </a:lnTo>
                  <a:lnTo>
                    <a:pt x="120000" y="120000"/>
                  </a:lnTo>
                </a:path>
              </a:pathLst>
            </a:custGeom>
            <a:noFill/>
            <a:ln w="12700" cap="flat" cmpd="sng">
              <a:solidFill>
                <a:srgbClr val="E9876F"/>
              </a:solidFill>
              <a:prstDash val="solid"/>
              <a:miter lim="800000"/>
              <a:headEnd type="none" w="sm" len="sm"/>
              <a:tailEnd type="none" w="sm" len="sm"/>
            </a:ln>
          </p:spPr>
        </p:sp>
        <p:sp>
          <p:nvSpPr>
            <p:cNvPr id="382" name="Google Shape;382;p24"/>
            <p:cNvSpPr/>
            <p:nvPr/>
          </p:nvSpPr>
          <p:spPr>
            <a:xfrm>
              <a:off x="5577557" y="1503309"/>
              <a:ext cx="2041063" cy="2078942"/>
            </a:xfrm>
            <a:prstGeom prst="roundRect">
              <a:avLst>
                <a:gd name="adj" fmla="val 10000"/>
              </a:avLst>
            </a:prstGeom>
            <a:solidFill>
              <a:schemeClr val="lt1">
                <a:alpha val="89803"/>
              </a:schemeClr>
            </a:solidFill>
            <a:ln w="12700" cap="flat" cmpd="sng">
              <a:solidFill>
                <a:srgbClr val="31AEC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24"/>
            <p:cNvSpPr txBox="1"/>
            <p:nvPr/>
          </p:nvSpPr>
          <p:spPr>
            <a:xfrm>
              <a:off x="5637338" y="1563090"/>
              <a:ext cx="1921501" cy="1959380"/>
            </a:xfrm>
            <a:prstGeom prst="rect">
              <a:avLst/>
            </a:prstGeom>
            <a:noFill/>
            <a:ln>
              <a:noFill/>
            </a:ln>
          </p:spPr>
          <p:txBody>
            <a:bodyPr spcFirstLastPara="1" wrap="square" lIns="26650" tIns="17775" rIns="26650" bIns="17775" anchor="ctr" anchorCtr="0">
              <a:noAutofit/>
            </a:bodyPr>
            <a:lstStyle/>
            <a:p>
              <a:pPr marL="0" marR="0" lvl="0" indent="0" algn="ctr" rtl="0">
                <a:lnSpc>
                  <a:spcPct val="90000"/>
                </a:lnSpc>
                <a:spcBef>
                  <a:spcPts val="0"/>
                </a:spcBef>
                <a:spcAft>
                  <a:spcPts val="0"/>
                </a:spcAft>
                <a:buClr>
                  <a:schemeClr val="dk1"/>
                </a:buClr>
                <a:buSzPts val="1400"/>
                <a:buFont typeface="Calibri"/>
                <a:buNone/>
              </a:pPr>
              <a:r>
                <a:rPr lang="en-GB" sz="1400" b="0" i="0" u="none" strike="noStrike" cap="none">
                  <a:solidFill>
                    <a:schemeClr val="dk1"/>
                  </a:solidFill>
                  <a:latin typeface="Calibri"/>
                  <a:ea typeface="Calibri"/>
                  <a:cs typeface="Calibri"/>
                  <a:sym typeface="Calibri"/>
                </a:rPr>
                <a:t>Litigation is the most frequent method of resolving legal disputes. When one side files a lawsuit against another, litigation begins. The supreme, high, circuit, and district courts of Ireland serve to assist litigation.</a:t>
              </a:r>
              <a:endParaRPr/>
            </a:p>
          </p:txBody>
        </p:sp>
        <p:sp>
          <p:nvSpPr>
            <p:cNvPr id="384" name="Google Shape;384;p24"/>
            <p:cNvSpPr/>
            <p:nvPr/>
          </p:nvSpPr>
          <p:spPr>
            <a:xfrm>
              <a:off x="7718334" y="187831"/>
              <a:ext cx="1817988" cy="908994"/>
            </a:xfrm>
            <a:prstGeom prst="roundRect">
              <a:avLst>
                <a:gd name="adj" fmla="val 10000"/>
              </a:avLst>
            </a:prstGeom>
            <a:solidFill>
              <a:srgbClr val="31AECA"/>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24"/>
            <p:cNvSpPr txBox="1"/>
            <p:nvPr/>
          </p:nvSpPr>
          <p:spPr>
            <a:xfrm>
              <a:off x="7744958" y="214455"/>
              <a:ext cx="1764740" cy="855746"/>
            </a:xfrm>
            <a:prstGeom prst="rect">
              <a:avLst/>
            </a:prstGeom>
            <a:noFill/>
            <a:ln>
              <a:noFill/>
            </a:ln>
          </p:spPr>
          <p:txBody>
            <a:bodyPr spcFirstLastPara="1" wrap="square" lIns="38100" tIns="25400" rIns="38100" bIns="25400" anchor="ctr" anchorCtr="0">
              <a:noAutofit/>
            </a:bodyPr>
            <a:lstStyle/>
            <a:p>
              <a:pPr marL="0" marR="0" lvl="0" indent="0" algn="ctr" rtl="0">
                <a:lnSpc>
                  <a:spcPct val="90000"/>
                </a:lnSpc>
                <a:spcBef>
                  <a:spcPts val="0"/>
                </a:spcBef>
                <a:spcAft>
                  <a:spcPts val="0"/>
                </a:spcAft>
                <a:buClr>
                  <a:schemeClr val="lt1"/>
                </a:buClr>
                <a:buSzPts val="2000"/>
                <a:buFont typeface="Calibri"/>
                <a:buNone/>
              </a:pPr>
              <a:r>
                <a:rPr lang="en-GB" sz="2000" b="1" i="0" u="none" strike="noStrike" cap="none">
                  <a:solidFill>
                    <a:schemeClr val="lt1"/>
                  </a:solidFill>
                  <a:latin typeface="Calibri"/>
                  <a:ea typeface="Calibri"/>
                  <a:cs typeface="Calibri"/>
                  <a:sym typeface="Calibri"/>
                </a:rPr>
                <a:t>Arbitration</a:t>
              </a:r>
              <a:r>
                <a:rPr lang="en-GB" sz="3400" b="1" i="0" u="none" strike="noStrike" cap="none">
                  <a:solidFill>
                    <a:schemeClr val="lt1"/>
                  </a:solidFill>
                  <a:latin typeface="Avenir"/>
                  <a:ea typeface="Avenir"/>
                  <a:cs typeface="Avenir"/>
                  <a:sym typeface="Avenir"/>
                </a:rPr>
                <a:t> </a:t>
              </a:r>
              <a:endParaRPr sz="3400" b="0" i="0" u="none" strike="noStrike" cap="none">
                <a:solidFill>
                  <a:schemeClr val="lt1"/>
                </a:solidFill>
                <a:latin typeface="Avenir"/>
                <a:ea typeface="Avenir"/>
                <a:cs typeface="Avenir"/>
                <a:sym typeface="Avenir"/>
              </a:endParaRPr>
            </a:p>
          </p:txBody>
        </p:sp>
        <p:sp>
          <p:nvSpPr>
            <p:cNvPr id="386" name="Google Shape;386;p24"/>
            <p:cNvSpPr/>
            <p:nvPr/>
          </p:nvSpPr>
          <p:spPr>
            <a:xfrm>
              <a:off x="7900133" y="1096825"/>
              <a:ext cx="188475" cy="1745996"/>
            </a:xfrm>
            <a:custGeom>
              <a:avLst/>
              <a:gdLst/>
              <a:ahLst/>
              <a:cxnLst/>
              <a:rect l="l" t="t" r="r" b="b"/>
              <a:pathLst>
                <a:path w="120000" h="120000" extrusionOk="0">
                  <a:moveTo>
                    <a:pt x="0" y="0"/>
                  </a:moveTo>
                  <a:lnTo>
                    <a:pt x="0" y="120000"/>
                  </a:lnTo>
                  <a:lnTo>
                    <a:pt x="120000" y="120000"/>
                  </a:lnTo>
                </a:path>
              </a:pathLst>
            </a:custGeom>
            <a:noFill/>
            <a:ln w="12700" cap="flat" cmpd="sng">
              <a:solidFill>
                <a:srgbClr val="E9876F"/>
              </a:solidFill>
              <a:prstDash val="solid"/>
              <a:miter lim="800000"/>
              <a:headEnd type="none" w="sm" len="sm"/>
              <a:tailEnd type="none" w="sm" len="sm"/>
            </a:ln>
          </p:spPr>
        </p:sp>
        <p:sp>
          <p:nvSpPr>
            <p:cNvPr id="387" name="Google Shape;387;p24"/>
            <p:cNvSpPr/>
            <p:nvPr/>
          </p:nvSpPr>
          <p:spPr>
            <a:xfrm>
              <a:off x="8088608" y="1484966"/>
              <a:ext cx="2326051" cy="2715711"/>
            </a:xfrm>
            <a:prstGeom prst="roundRect">
              <a:avLst>
                <a:gd name="adj" fmla="val 10000"/>
              </a:avLst>
            </a:prstGeom>
            <a:solidFill>
              <a:schemeClr val="lt1">
                <a:alpha val="89803"/>
              </a:schemeClr>
            </a:solidFill>
            <a:ln w="12700" cap="flat" cmpd="sng">
              <a:solidFill>
                <a:srgbClr val="538DE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24"/>
            <p:cNvSpPr txBox="1"/>
            <p:nvPr/>
          </p:nvSpPr>
          <p:spPr>
            <a:xfrm>
              <a:off x="8156736" y="1553094"/>
              <a:ext cx="2189795" cy="2579455"/>
            </a:xfrm>
            <a:prstGeom prst="rect">
              <a:avLst/>
            </a:prstGeom>
            <a:noFill/>
            <a:ln>
              <a:noFill/>
            </a:ln>
          </p:spPr>
          <p:txBody>
            <a:bodyPr spcFirstLastPara="1" wrap="square" lIns="26650" tIns="17775" rIns="26650" bIns="17775" anchor="ctr" anchorCtr="0">
              <a:noAutofit/>
            </a:bodyPr>
            <a:lstStyle/>
            <a:p>
              <a:pPr marL="0" marR="0" lvl="0" indent="0" algn="ctr" rtl="0">
                <a:lnSpc>
                  <a:spcPct val="90000"/>
                </a:lnSpc>
                <a:spcBef>
                  <a:spcPts val="0"/>
                </a:spcBef>
                <a:spcAft>
                  <a:spcPts val="0"/>
                </a:spcAft>
                <a:buClr>
                  <a:schemeClr val="dk1"/>
                </a:buClr>
                <a:buSzPts val="1400"/>
                <a:buFont typeface="Calibri"/>
                <a:buNone/>
              </a:pPr>
              <a:r>
                <a:rPr lang="en-GB" sz="1400" b="0" i="0" u="none" strike="noStrike" cap="none">
                  <a:solidFill>
                    <a:schemeClr val="dk1"/>
                  </a:solidFill>
                  <a:latin typeface="Calibri"/>
                  <a:ea typeface="Calibri"/>
                  <a:cs typeface="Calibri"/>
                  <a:sym typeface="Calibri"/>
                </a:rPr>
                <a:t>In place of court proceedings to resolve a disagreement, arbitration uses a private tribunal. The employment of arbitrators is established by law in some countries, and the parties are required to abide by the arbitrator's ruling. An arbitrator adjudicates the matter and may select a middle ground between the parties' final submissions</a:t>
              </a:r>
              <a:r>
                <a:rPr lang="en-GB" sz="800" b="0" i="0" u="none" strike="noStrike" cap="none">
                  <a:solidFill>
                    <a:schemeClr val="dk1"/>
                  </a:solidFill>
                  <a:latin typeface="Avenir"/>
                  <a:ea typeface="Avenir"/>
                  <a:cs typeface="Avenir"/>
                  <a:sym typeface="Avenir"/>
                </a:rPr>
                <a:t>. </a:t>
              </a:r>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Google Shape;393;p25"/>
          <p:cNvSpPr txBox="1">
            <a:spLocks noGrp="1"/>
          </p:cNvSpPr>
          <p:nvPr>
            <p:ph type="title"/>
          </p:nvPr>
        </p:nvSpPr>
        <p:spPr>
          <a:xfrm>
            <a:off x="1121307" y="1054767"/>
            <a:ext cx="9949385" cy="738408"/>
          </a:xfrm>
          <a:prstGeom prst="rect">
            <a:avLst/>
          </a:prstGeom>
          <a:noFill/>
          <a:ln>
            <a:noFill/>
          </a:ln>
        </p:spPr>
        <p:txBody>
          <a:bodyPr spcFirstLastPara="1" wrap="square" lIns="91425" tIns="45700" rIns="91425" bIns="45700" anchor="t" anchorCtr="0">
            <a:normAutofit fontScale="90000"/>
          </a:bodyPr>
          <a:lstStyle/>
          <a:p>
            <a:pPr marL="0" lvl="0" indent="0" algn="ctr" rtl="0">
              <a:lnSpc>
                <a:spcPct val="95000"/>
              </a:lnSpc>
              <a:spcBef>
                <a:spcPts val="0"/>
              </a:spcBef>
              <a:spcAft>
                <a:spcPts val="0"/>
              </a:spcAft>
              <a:buClr>
                <a:schemeClr val="dk1"/>
              </a:buClr>
              <a:buSzPct val="100000"/>
              <a:buFont typeface="Aharoni"/>
              <a:buNone/>
            </a:pPr>
            <a:r>
              <a:rPr lang="en-GB" sz="4400" b="1">
                <a:latin typeface="Aharoni"/>
                <a:ea typeface="Aharoni"/>
                <a:cs typeface="Aharoni"/>
                <a:sym typeface="Aharoni"/>
              </a:rPr>
              <a:t>EXTRAJUDICIAL CONFLICT RESOLUTION</a:t>
            </a:r>
            <a:br>
              <a:rPr lang="en-GB"/>
            </a:br>
            <a:endParaRPr/>
          </a:p>
        </p:txBody>
      </p:sp>
      <p:grpSp>
        <p:nvGrpSpPr>
          <p:cNvPr id="394" name="Google Shape;394;p25"/>
          <p:cNvGrpSpPr/>
          <p:nvPr/>
        </p:nvGrpSpPr>
        <p:grpSpPr>
          <a:xfrm>
            <a:off x="1327714" y="2209548"/>
            <a:ext cx="9536567" cy="3593684"/>
            <a:chOff x="2014" y="320303"/>
            <a:chExt cx="9536567" cy="3593684"/>
          </a:xfrm>
        </p:grpSpPr>
        <p:sp>
          <p:nvSpPr>
            <p:cNvPr id="395" name="Google Shape;395;p25"/>
            <p:cNvSpPr/>
            <p:nvPr/>
          </p:nvSpPr>
          <p:spPr>
            <a:xfrm>
              <a:off x="2014" y="320303"/>
              <a:ext cx="2600335" cy="602856"/>
            </a:xfrm>
            <a:prstGeom prst="roundRect">
              <a:avLst>
                <a:gd name="adj" fmla="val 10000"/>
              </a:avLst>
            </a:prstGeom>
            <a:solidFill>
              <a:srgbClr val="A3A74F"/>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25"/>
            <p:cNvSpPr txBox="1"/>
            <p:nvPr/>
          </p:nvSpPr>
          <p:spPr>
            <a:xfrm>
              <a:off x="19671" y="337960"/>
              <a:ext cx="2565021" cy="567542"/>
            </a:xfrm>
            <a:prstGeom prst="rect">
              <a:avLst/>
            </a:prstGeom>
            <a:noFill/>
            <a:ln>
              <a:noFill/>
            </a:ln>
          </p:spPr>
          <p:txBody>
            <a:bodyPr spcFirstLastPara="1" wrap="square" lIns="38100" tIns="25400" rIns="38100" bIns="25400" anchor="ctr" anchorCtr="0">
              <a:noAutofit/>
            </a:bodyPr>
            <a:lstStyle/>
            <a:p>
              <a:pPr marL="0" marR="0" lvl="0" indent="0" algn="ctr" rtl="0">
                <a:lnSpc>
                  <a:spcPct val="90000"/>
                </a:lnSpc>
                <a:spcBef>
                  <a:spcPts val="0"/>
                </a:spcBef>
                <a:spcAft>
                  <a:spcPts val="0"/>
                </a:spcAft>
                <a:buClr>
                  <a:schemeClr val="lt1"/>
                </a:buClr>
                <a:buSzPts val="2000"/>
                <a:buFont typeface="Calibri"/>
                <a:buNone/>
              </a:pPr>
              <a:r>
                <a:rPr lang="en-GB" sz="2000" b="1" i="0" u="none" strike="noStrike" cap="none">
                  <a:solidFill>
                    <a:schemeClr val="lt1"/>
                  </a:solidFill>
                  <a:latin typeface="Calibri"/>
                  <a:ea typeface="Calibri"/>
                  <a:cs typeface="Calibri"/>
                  <a:sym typeface="Calibri"/>
                </a:rPr>
                <a:t>Alternative Dispute Resolution (ADR) </a:t>
              </a:r>
              <a:endParaRPr sz="2000" b="0" i="0" u="none" strike="noStrike" cap="none">
                <a:solidFill>
                  <a:schemeClr val="lt1"/>
                </a:solidFill>
                <a:latin typeface="Calibri"/>
                <a:ea typeface="Calibri"/>
                <a:cs typeface="Calibri"/>
                <a:sym typeface="Calibri"/>
              </a:endParaRPr>
            </a:p>
          </p:txBody>
        </p:sp>
        <p:sp>
          <p:nvSpPr>
            <p:cNvPr id="397" name="Google Shape;397;p25"/>
            <p:cNvSpPr/>
            <p:nvPr/>
          </p:nvSpPr>
          <p:spPr>
            <a:xfrm>
              <a:off x="262047" y="923160"/>
              <a:ext cx="250103" cy="1860657"/>
            </a:xfrm>
            <a:custGeom>
              <a:avLst/>
              <a:gdLst/>
              <a:ahLst/>
              <a:cxnLst/>
              <a:rect l="l" t="t" r="r" b="b"/>
              <a:pathLst>
                <a:path w="120000" h="120000" extrusionOk="0">
                  <a:moveTo>
                    <a:pt x="0" y="0"/>
                  </a:moveTo>
                  <a:lnTo>
                    <a:pt x="0" y="120000"/>
                  </a:lnTo>
                  <a:lnTo>
                    <a:pt x="120000" y="120000"/>
                  </a:lnTo>
                </a:path>
              </a:pathLst>
            </a:custGeom>
            <a:noFill/>
            <a:ln w="12700" cap="flat" cmpd="sng">
              <a:solidFill>
                <a:schemeClr val="accent4"/>
              </a:solidFill>
              <a:prstDash val="solid"/>
              <a:miter lim="800000"/>
              <a:headEnd type="none" w="sm" len="sm"/>
              <a:tailEnd type="none" w="sm" len="sm"/>
            </a:ln>
          </p:spPr>
        </p:sp>
        <p:sp>
          <p:nvSpPr>
            <p:cNvPr id="398" name="Google Shape;398;p25"/>
            <p:cNvSpPr/>
            <p:nvPr/>
          </p:nvSpPr>
          <p:spPr>
            <a:xfrm>
              <a:off x="512151" y="1653647"/>
              <a:ext cx="2354502" cy="2260340"/>
            </a:xfrm>
            <a:prstGeom prst="roundRect">
              <a:avLst>
                <a:gd name="adj" fmla="val 10000"/>
              </a:avLst>
            </a:prstGeom>
            <a:solidFill>
              <a:schemeClr val="lt1">
                <a:alpha val="89803"/>
              </a:schemeClr>
            </a:solidFill>
            <a:ln w="12700" cap="flat" cmpd="sng">
              <a:solidFill>
                <a:srgbClr val="A3A74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25"/>
            <p:cNvSpPr txBox="1"/>
            <p:nvPr/>
          </p:nvSpPr>
          <p:spPr>
            <a:xfrm>
              <a:off x="578354" y="1719850"/>
              <a:ext cx="2222096" cy="2127934"/>
            </a:xfrm>
            <a:prstGeom prst="rect">
              <a:avLst/>
            </a:prstGeom>
            <a:noFill/>
            <a:ln>
              <a:noFill/>
            </a:ln>
          </p:spPr>
          <p:txBody>
            <a:bodyPr spcFirstLastPara="1" wrap="square" lIns="26650" tIns="17775" rIns="26650" bIns="17775" anchor="ctr" anchorCtr="0">
              <a:noAutofit/>
            </a:bodyPr>
            <a:lstStyle/>
            <a:p>
              <a:pPr marL="0" marR="0" lvl="0" indent="0" algn="ctr" rtl="0">
                <a:lnSpc>
                  <a:spcPct val="90000"/>
                </a:lnSpc>
                <a:spcBef>
                  <a:spcPts val="0"/>
                </a:spcBef>
                <a:spcAft>
                  <a:spcPts val="0"/>
                </a:spcAft>
                <a:buClr>
                  <a:schemeClr val="dk1"/>
                </a:buClr>
                <a:buSzPts val="1400"/>
                <a:buFont typeface="Calibri"/>
                <a:buNone/>
              </a:pPr>
              <a:r>
                <a:rPr lang="en-GB" sz="1400" b="0" i="0" u="none" strike="noStrike" cap="none">
                  <a:solidFill>
                    <a:schemeClr val="dk1"/>
                  </a:solidFill>
                  <a:latin typeface="Calibri"/>
                  <a:ea typeface="Calibri"/>
                  <a:cs typeface="Calibri"/>
                  <a:sym typeface="Calibri"/>
                </a:rPr>
                <a:t>Conflict that is settled "via extrajudicial methods such as collaborative law, and mediation" is referred to as "alternative dispute resolution". It is used to settle conflict and potential conflict among people, businesses, governmental organisations, and nations.</a:t>
              </a:r>
              <a:endParaRPr/>
            </a:p>
          </p:txBody>
        </p:sp>
        <p:sp>
          <p:nvSpPr>
            <p:cNvPr id="400" name="Google Shape;400;p25"/>
            <p:cNvSpPr/>
            <p:nvPr/>
          </p:nvSpPr>
          <p:spPr>
            <a:xfrm>
              <a:off x="3238233" y="320303"/>
              <a:ext cx="2603870" cy="658674"/>
            </a:xfrm>
            <a:prstGeom prst="roundRect">
              <a:avLst>
                <a:gd name="adj" fmla="val 10000"/>
              </a:avLst>
            </a:prstGeom>
            <a:solidFill>
              <a:srgbClr val="52AC48"/>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25"/>
            <p:cNvSpPr txBox="1"/>
            <p:nvPr/>
          </p:nvSpPr>
          <p:spPr>
            <a:xfrm>
              <a:off x="3257525" y="339595"/>
              <a:ext cx="2565286" cy="620090"/>
            </a:xfrm>
            <a:prstGeom prst="rect">
              <a:avLst/>
            </a:prstGeom>
            <a:noFill/>
            <a:ln>
              <a:noFill/>
            </a:ln>
          </p:spPr>
          <p:txBody>
            <a:bodyPr spcFirstLastPara="1" wrap="square" lIns="38100" tIns="25400" rIns="38100" bIns="25400" anchor="ctr" anchorCtr="0">
              <a:noAutofit/>
            </a:bodyPr>
            <a:lstStyle/>
            <a:p>
              <a:pPr marL="0" marR="0" lvl="0" indent="0" algn="ctr" rtl="0">
                <a:lnSpc>
                  <a:spcPct val="90000"/>
                </a:lnSpc>
                <a:spcBef>
                  <a:spcPts val="0"/>
                </a:spcBef>
                <a:spcAft>
                  <a:spcPts val="0"/>
                </a:spcAft>
                <a:buClr>
                  <a:schemeClr val="lt1"/>
                </a:buClr>
                <a:buSzPts val="2000"/>
                <a:buFont typeface="Calibri"/>
                <a:buNone/>
              </a:pPr>
              <a:r>
                <a:rPr lang="en-GB" sz="2000" b="1" i="0" u="none" strike="noStrike" cap="none">
                  <a:solidFill>
                    <a:schemeClr val="lt1"/>
                  </a:solidFill>
                  <a:latin typeface="Calibri"/>
                  <a:ea typeface="Calibri"/>
                  <a:cs typeface="Calibri"/>
                  <a:sym typeface="Calibri"/>
                </a:rPr>
                <a:t>Mediation </a:t>
              </a:r>
              <a:endParaRPr sz="2000" b="0" i="0" u="none" strike="noStrike" cap="none">
                <a:solidFill>
                  <a:schemeClr val="lt1"/>
                </a:solidFill>
                <a:latin typeface="Calibri"/>
                <a:ea typeface="Calibri"/>
                <a:cs typeface="Calibri"/>
                <a:sym typeface="Calibri"/>
              </a:endParaRPr>
            </a:p>
          </p:txBody>
        </p:sp>
        <p:sp>
          <p:nvSpPr>
            <p:cNvPr id="402" name="Google Shape;402;p25"/>
            <p:cNvSpPr/>
            <p:nvPr/>
          </p:nvSpPr>
          <p:spPr>
            <a:xfrm>
              <a:off x="3498621" y="978978"/>
              <a:ext cx="250457" cy="1819490"/>
            </a:xfrm>
            <a:custGeom>
              <a:avLst/>
              <a:gdLst/>
              <a:ahLst/>
              <a:cxnLst/>
              <a:rect l="l" t="t" r="r" b="b"/>
              <a:pathLst>
                <a:path w="120000" h="120000" extrusionOk="0">
                  <a:moveTo>
                    <a:pt x="0" y="0"/>
                  </a:moveTo>
                  <a:lnTo>
                    <a:pt x="0" y="120000"/>
                  </a:lnTo>
                  <a:lnTo>
                    <a:pt x="120000" y="120000"/>
                  </a:lnTo>
                </a:path>
              </a:pathLst>
            </a:custGeom>
            <a:noFill/>
            <a:ln w="12700" cap="flat" cmpd="sng">
              <a:solidFill>
                <a:schemeClr val="accent4"/>
              </a:solidFill>
              <a:prstDash val="solid"/>
              <a:miter lim="800000"/>
              <a:headEnd type="none" w="sm" len="sm"/>
              <a:tailEnd type="none" w="sm" len="sm"/>
            </a:ln>
          </p:spPr>
        </p:sp>
        <p:sp>
          <p:nvSpPr>
            <p:cNvPr id="403" name="Google Shape;403;p25"/>
            <p:cNvSpPr/>
            <p:nvPr/>
          </p:nvSpPr>
          <p:spPr>
            <a:xfrm>
              <a:off x="3749078" y="1682949"/>
              <a:ext cx="2517288" cy="2231038"/>
            </a:xfrm>
            <a:prstGeom prst="roundRect">
              <a:avLst>
                <a:gd name="adj" fmla="val 10000"/>
              </a:avLst>
            </a:prstGeom>
            <a:solidFill>
              <a:schemeClr val="lt1">
                <a:alpha val="89803"/>
              </a:schemeClr>
            </a:solidFill>
            <a:ln w="12700" cap="flat" cmpd="sng">
              <a:solidFill>
                <a:srgbClr val="52AC48"/>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25"/>
            <p:cNvSpPr txBox="1"/>
            <p:nvPr/>
          </p:nvSpPr>
          <p:spPr>
            <a:xfrm>
              <a:off x="3814423" y="1748294"/>
              <a:ext cx="2386598" cy="2100348"/>
            </a:xfrm>
            <a:prstGeom prst="rect">
              <a:avLst/>
            </a:prstGeom>
            <a:noFill/>
            <a:ln>
              <a:noFill/>
            </a:ln>
          </p:spPr>
          <p:txBody>
            <a:bodyPr spcFirstLastPara="1" wrap="square" lIns="26650" tIns="17775" rIns="26650" bIns="17775" anchor="ctr" anchorCtr="0">
              <a:noAutofit/>
            </a:bodyPr>
            <a:lstStyle/>
            <a:p>
              <a:pPr marL="0" marR="0" lvl="0" indent="0" algn="ctr" rtl="0">
                <a:lnSpc>
                  <a:spcPct val="90000"/>
                </a:lnSpc>
                <a:spcBef>
                  <a:spcPts val="0"/>
                </a:spcBef>
                <a:spcAft>
                  <a:spcPts val="0"/>
                </a:spcAft>
                <a:buClr>
                  <a:schemeClr val="dk1"/>
                </a:buClr>
                <a:buSzPts val="1400"/>
                <a:buFont typeface="Calibri"/>
                <a:buNone/>
              </a:pPr>
              <a:r>
                <a:rPr lang="en-GB" sz="1400" b="0" i="0" u="none" strike="noStrike" cap="none">
                  <a:solidFill>
                    <a:schemeClr val="dk1"/>
                  </a:solidFill>
                  <a:latin typeface="Calibri"/>
                  <a:ea typeface="Calibri"/>
                  <a:cs typeface="Calibri"/>
                  <a:sym typeface="Calibri"/>
                </a:rPr>
                <a:t>The word "mediation" refers to a procedure when two or more parties appoint a neutral third party (a "Mediator") to assist them in a non-binding conversation to resolve a disagreement and to establish the parameters of an agreement.</a:t>
              </a:r>
              <a:endParaRPr/>
            </a:p>
          </p:txBody>
        </p:sp>
        <p:sp>
          <p:nvSpPr>
            <p:cNvPr id="405" name="Google Shape;405;p25"/>
            <p:cNvSpPr/>
            <p:nvPr/>
          </p:nvSpPr>
          <p:spPr>
            <a:xfrm>
              <a:off x="6477989" y="320303"/>
              <a:ext cx="2629433" cy="721232"/>
            </a:xfrm>
            <a:prstGeom prst="roundRect">
              <a:avLst>
                <a:gd name="adj" fmla="val 10000"/>
              </a:avLst>
            </a:prstGeom>
            <a:solidFill>
              <a:srgbClr val="40B198"/>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25"/>
            <p:cNvSpPr txBox="1"/>
            <p:nvPr/>
          </p:nvSpPr>
          <p:spPr>
            <a:xfrm>
              <a:off x="6499113" y="341427"/>
              <a:ext cx="2587185" cy="678984"/>
            </a:xfrm>
            <a:prstGeom prst="rect">
              <a:avLst/>
            </a:prstGeom>
            <a:noFill/>
            <a:ln>
              <a:noFill/>
            </a:ln>
          </p:spPr>
          <p:txBody>
            <a:bodyPr spcFirstLastPara="1" wrap="square" lIns="38100" tIns="25400" rIns="38100" bIns="25400" anchor="ctr" anchorCtr="0">
              <a:noAutofit/>
            </a:bodyPr>
            <a:lstStyle/>
            <a:p>
              <a:pPr marL="0" marR="0" lvl="0" indent="0" algn="ctr" rtl="0">
                <a:lnSpc>
                  <a:spcPct val="90000"/>
                </a:lnSpc>
                <a:spcBef>
                  <a:spcPts val="0"/>
                </a:spcBef>
                <a:spcAft>
                  <a:spcPts val="0"/>
                </a:spcAft>
                <a:buClr>
                  <a:schemeClr val="lt1"/>
                </a:buClr>
                <a:buSzPts val="2000"/>
                <a:buFont typeface="Calibri"/>
                <a:buNone/>
              </a:pPr>
              <a:r>
                <a:rPr lang="en-GB" sz="2000" b="1" i="0" u="none" strike="noStrike" cap="none">
                  <a:solidFill>
                    <a:schemeClr val="lt1"/>
                  </a:solidFill>
                  <a:latin typeface="Calibri"/>
                  <a:ea typeface="Calibri"/>
                  <a:cs typeface="Calibri"/>
                  <a:sym typeface="Calibri"/>
                </a:rPr>
                <a:t>Negotiation </a:t>
              </a:r>
              <a:endParaRPr sz="2000" b="0" i="0" u="none" strike="noStrike" cap="none">
                <a:solidFill>
                  <a:schemeClr val="lt1"/>
                </a:solidFill>
                <a:latin typeface="Calibri"/>
                <a:ea typeface="Calibri"/>
                <a:cs typeface="Calibri"/>
                <a:sym typeface="Calibri"/>
              </a:endParaRPr>
            </a:p>
          </p:txBody>
        </p:sp>
        <p:sp>
          <p:nvSpPr>
            <p:cNvPr id="407" name="Google Shape;407;p25"/>
            <p:cNvSpPr/>
            <p:nvPr/>
          </p:nvSpPr>
          <p:spPr>
            <a:xfrm>
              <a:off x="6740932" y="1041536"/>
              <a:ext cx="262943" cy="1755348"/>
            </a:xfrm>
            <a:custGeom>
              <a:avLst/>
              <a:gdLst/>
              <a:ahLst/>
              <a:cxnLst/>
              <a:rect l="l" t="t" r="r" b="b"/>
              <a:pathLst>
                <a:path w="120000" h="120000" extrusionOk="0">
                  <a:moveTo>
                    <a:pt x="0" y="0"/>
                  </a:moveTo>
                  <a:lnTo>
                    <a:pt x="0" y="120000"/>
                  </a:lnTo>
                  <a:lnTo>
                    <a:pt x="120000" y="120000"/>
                  </a:lnTo>
                </a:path>
              </a:pathLst>
            </a:custGeom>
            <a:noFill/>
            <a:ln w="12700" cap="flat" cmpd="sng">
              <a:solidFill>
                <a:schemeClr val="accent4"/>
              </a:solidFill>
              <a:prstDash val="solid"/>
              <a:miter lim="800000"/>
              <a:headEnd type="none" w="sm" len="sm"/>
              <a:tailEnd type="none" w="sm" len="sm"/>
            </a:ln>
          </p:spPr>
        </p:sp>
        <p:sp>
          <p:nvSpPr>
            <p:cNvPr id="408" name="Google Shape;408;p25"/>
            <p:cNvSpPr/>
            <p:nvPr/>
          </p:nvSpPr>
          <p:spPr>
            <a:xfrm>
              <a:off x="7003875" y="1679782"/>
              <a:ext cx="2534706" cy="2234205"/>
            </a:xfrm>
            <a:prstGeom prst="roundRect">
              <a:avLst>
                <a:gd name="adj" fmla="val 10000"/>
              </a:avLst>
            </a:prstGeom>
            <a:solidFill>
              <a:schemeClr val="lt1">
                <a:alpha val="89803"/>
              </a:schemeClr>
            </a:solidFill>
            <a:ln w="12700" cap="flat" cmpd="sng">
              <a:solidFill>
                <a:srgbClr val="40B198"/>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25"/>
            <p:cNvSpPr txBox="1"/>
            <p:nvPr/>
          </p:nvSpPr>
          <p:spPr>
            <a:xfrm>
              <a:off x="7069313" y="1745220"/>
              <a:ext cx="2403830" cy="2103329"/>
            </a:xfrm>
            <a:prstGeom prst="rect">
              <a:avLst/>
            </a:prstGeom>
            <a:noFill/>
            <a:ln>
              <a:noFill/>
            </a:ln>
          </p:spPr>
          <p:txBody>
            <a:bodyPr spcFirstLastPara="1" wrap="square" lIns="26650" tIns="17775" rIns="26650" bIns="17775" anchor="ctr" anchorCtr="0">
              <a:noAutofit/>
            </a:bodyPr>
            <a:lstStyle/>
            <a:p>
              <a:pPr marL="0" marR="0" lvl="0" indent="0" algn="ctr" rtl="0">
                <a:lnSpc>
                  <a:spcPct val="90000"/>
                </a:lnSpc>
                <a:spcBef>
                  <a:spcPts val="0"/>
                </a:spcBef>
                <a:spcAft>
                  <a:spcPts val="0"/>
                </a:spcAft>
                <a:buClr>
                  <a:schemeClr val="dk1"/>
                </a:buClr>
                <a:buSzPts val="1400"/>
                <a:buFont typeface="Calibri"/>
                <a:buNone/>
              </a:pPr>
              <a:r>
                <a:rPr lang="en-GB" sz="1400" b="0" i="0" u="none" strike="noStrike" cap="none">
                  <a:solidFill>
                    <a:schemeClr val="dk1"/>
                  </a:solidFill>
                  <a:latin typeface="Calibri"/>
                  <a:ea typeface="Calibri"/>
                  <a:cs typeface="Calibri"/>
                  <a:sym typeface="Calibri"/>
                </a:rPr>
                <a:t>The process of settling a disagreement through negotiation. It is meant to "resolve disagreements, develop a course of action agreement, negotiate for personal or group benefit, or construct results to fulfil multiple interests. It serves as the main alternative conflict settlement technique.</a:t>
              </a:r>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4" name="Google Shape;414;p26"/>
          <p:cNvSpPr txBox="1">
            <a:spLocks noGrp="1"/>
          </p:cNvSpPr>
          <p:nvPr>
            <p:ph type="title"/>
          </p:nvPr>
        </p:nvSpPr>
        <p:spPr>
          <a:xfrm>
            <a:off x="984583" y="1078517"/>
            <a:ext cx="10210642" cy="1344168"/>
          </a:xfrm>
          <a:prstGeom prst="rect">
            <a:avLst/>
          </a:prstGeom>
          <a:noFill/>
          <a:ln>
            <a:noFill/>
          </a:ln>
        </p:spPr>
        <p:txBody>
          <a:bodyPr spcFirstLastPara="1" wrap="square" lIns="91425" tIns="45700" rIns="91425" bIns="45700" anchor="t" anchorCtr="0">
            <a:normAutofit fontScale="90000"/>
          </a:bodyPr>
          <a:lstStyle/>
          <a:p>
            <a:pPr marL="0" lvl="0" indent="0" algn="ctr" rtl="0">
              <a:lnSpc>
                <a:spcPct val="95000"/>
              </a:lnSpc>
              <a:spcBef>
                <a:spcPts val="0"/>
              </a:spcBef>
              <a:spcAft>
                <a:spcPts val="0"/>
              </a:spcAft>
              <a:buClr>
                <a:schemeClr val="dk1"/>
              </a:buClr>
              <a:buSzPct val="100000"/>
              <a:buFont typeface="Aharoni"/>
              <a:buNone/>
            </a:pPr>
            <a:r>
              <a:rPr lang="en-GB" sz="4400" b="1">
                <a:latin typeface="Aharoni"/>
                <a:ea typeface="Aharoni"/>
                <a:cs typeface="Aharoni"/>
                <a:sym typeface="Aharoni"/>
              </a:rPr>
              <a:t>EXTRAJUDICIAL CONFLICT RESOLUTION</a:t>
            </a:r>
            <a:br>
              <a:rPr lang="en-GB"/>
            </a:br>
            <a:endParaRPr/>
          </a:p>
        </p:txBody>
      </p:sp>
      <p:grpSp>
        <p:nvGrpSpPr>
          <p:cNvPr id="415" name="Google Shape;415;p26"/>
          <p:cNvGrpSpPr/>
          <p:nvPr/>
        </p:nvGrpSpPr>
        <p:grpSpPr>
          <a:xfrm>
            <a:off x="985830" y="2409391"/>
            <a:ext cx="10220338" cy="3577073"/>
            <a:chOff x="1247" y="129328"/>
            <a:chExt cx="10220338" cy="3577073"/>
          </a:xfrm>
        </p:grpSpPr>
        <p:sp>
          <p:nvSpPr>
            <p:cNvPr id="416" name="Google Shape;416;p26"/>
            <p:cNvSpPr/>
            <p:nvPr/>
          </p:nvSpPr>
          <p:spPr>
            <a:xfrm>
              <a:off x="1247" y="129328"/>
              <a:ext cx="4542372" cy="738090"/>
            </a:xfrm>
            <a:prstGeom prst="roundRect">
              <a:avLst>
                <a:gd name="adj" fmla="val 10000"/>
              </a:avLst>
            </a:prstGeom>
            <a:solidFill>
              <a:schemeClr val="accent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26"/>
            <p:cNvSpPr txBox="1"/>
            <p:nvPr/>
          </p:nvSpPr>
          <p:spPr>
            <a:xfrm>
              <a:off x="22865" y="150946"/>
              <a:ext cx="4499136" cy="694854"/>
            </a:xfrm>
            <a:prstGeom prst="rect">
              <a:avLst/>
            </a:prstGeom>
            <a:noFill/>
            <a:ln>
              <a:noFill/>
            </a:ln>
          </p:spPr>
          <p:txBody>
            <a:bodyPr spcFirstLastPara="1" wrap="square" lIns="38100" tIns="25400" rIns="38100" bIns="25400" anchor="ctr" anchorCtr="0">
              <a:noAutofit/>
            </a:bodyPr>
            <a:lstStyle/>
            <a:p>
              <a:pPr marL="0" marR="0" lvl="0" indent="0" algn="ctr" rtl="0">
                <a:lnSpc>
                  <a:spcPct val="90000"/>
                </a:lnSpc>
                <a:spcBef>
                  <a:spcPts val="0"/>
                </a:spcBef>
                <a:spcAft>
                  <a:spcPts val="0"/>
                </a:spcAft>
                <a:buClr>
                  <a:schemeClr val="lt1"/>
                </a:buClr>
                <a:buSzPts val="2000"/>
                <a:buFont typeface="Calibri"/>
                <a:buNone/>
              </a:pPr>
              <a:r>
                <a:rPr lang="en-GB" sz="2000" b="1" i="0" u="none" strike="noStrike" cap="none">
                  <a:solidFill>
                    <a:schemeClr val="lt1"/>
                  </a:solidFill>
                  <a:latin typeface="Calibri"/>
                  <a:ea typeface="Calibri"/>
                  <a:cs typeface="Calibri"/>
                  <a:sym typeface="Calibri"/>
                </a:rPr>
                <a:t>Collaborative Law </a:t>
              </a:r>
              <a:endParaRPr sz="2000" b="0" i="0" u="none" strike="noStrike" cap="none">
                <a:solidFill>
                  <a:schemeClr val="lt1"/>
                </a:solidFill>
                <a:latin typeface="Calibri"/>
                <a:ea typeface="Calibri"/>
                <a:cs typeface="Calibri"/>
                <a:sym typeface="Calibri"/>
              </a:endParaRPr>
            </a:p>
          </p:txBody>
        </p:sp>
        <p:sp>
          <p:nvSpPr>
            <p:cNvPr id="418" name="Google Shape;418;p26"/>
            <p:cNvSpPr/>
            <p:nvPr/>
          </p:nvSpPr>
          <p:spPr>
            <a:xfrm>
              <a:off x="455485" y="867418"/>
              <a:ext cx="454237" cy="1703389"/>
            </a:xfrm>
            <a:custGeom>
              <a:avLst/>
              <a:gdLst/>
              <a:ahLst/>
              <a:cxnLst/>
              <a:rect l="l" t="t" r="r" b="b"/>
              <a:pathLst>
                <a:path w="120000" h="120000" extrusionOk="0">
                  <a:moveTo>
                    <a:pt x="0" y="0"/>
                  </a:moveTo>
                  <a:lnTo>
                    <a:pt x="0" y="120000"/>
                  </a:lnTo>
                  <a:lnTo>
                    <a:pt x="120000" y="120000"/>
                  </a:lnTo>
                </a:path>
              </a:pathLst>
            </a:custGeom>
            <a:noFill/>
            <a:ln w="12700" cap="flat" cmpd="sng">
              <a:solidFill>
                <a:srgbClr val="31AECA"/>
              </a:solidFill>
              <a:prstDash val="solid"/>
              <a:miter lim="800000"/>
              <a:headEnd type="none" w="sm" len="sm"/>
              <a:tailEnd type="none" w="sm" len="sm"/>
            </a:ln>
          </p:spPr>
        </p:sp>
        <p:sp>
          <p:nvSpPr>
            <p:cNvPr id="419" name="Google Shape;419;p26"/>
            <p:cNvSpPr/>
            <p:nvPr/>
          </p:nvSpPr>
          <p:spPr>
            <a:xfrm>
              <a:off x="909722" y="1435215"/>
              <a:ext cx="3633897" cy="2271186"/>
            </a:xfrm>
            <a:prstGeom prst="roundRect">
              <a:avLst>
                <a:gd name="adj" fmla="val 10000"/>
              </a:avLst>
            </a:prstGeom>
            <a:solidFill>
              <a:schemeClr val="lt1">
                <a:alpha val="89803"/>
              </a:schemeClr>
            </a:solidFill>
            <a:ln w="12700" cap="flat" cmpd="sng">
              <a:solidFill>
                <a:schemeClr val="accent4"/>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26"/>
            <p:cNvSpPr txBox="1"/>
            <p:nvPr/>
          </p:nvSpPr>
          <p:spPr>
            <a:xfrm>
              <a:off x="976243" y="1501736"/>
              <a:ext cx="3500855" cy="2138144"/>
            </a:xfrm>
            <a:prstGeom prst="rect">
              <a:avLst/>
            </a:prstGeom>
            <a:noFill/>
            <a:ln>
              <a:noFill/>
            </a:ln>
          </p:spPr>
          <p:txBody>
            <a:bodyPr spcFirstLastPara="1" wrap="square" lIns="26650" tIns="17775" rIns="26650" bIns="17775" anchor="ctr" anchorCtr="0">
              <a:noAutofit/>
            </a:bodyPr>
            <a:lstStyle/>
            <a:p>
              <a:pPr marL="0" marR="0" lvl="0" indent="0" algn="ctr" rtl="0">
                <a:lnSpc>
                  <a:spcPct val="90000"/>
                </a:lnSpc>
                <a:spcBef>
                  <a:spcPts val="0"/>
                </a:spcBef>
                <a:spcAft>
                  <a:spcPts val="0"/>
                </a:spcAft>
                <a:buClr>
                  <a:schemeClr val="dk1"/>
                </a:buClr>
                <a:buSzPts val="1400"/>
                <a:buFont typeface="Avenir"/>
                <a:buNone/>
              </a:pPr>
              <a:r>
                <a:rPr lang="en-GB" sz="1400" b="0" i="0" u="none" strike="noStrike" cap="none">
                  <a:solidFill>
                    <a:schemeClr val="dk1"/>
                  </a:solidFill>
                  <a:latin typeface="Avenir"/>
                  <a:ea typeface="Avenir"/>
                  <a:cs typeface="Avenir"/>
                  <a:sym typeface="Avenir"/>
                </a:rPr>
                <a:t>Collaborative Law, also known as Collaborative Practice, Collaborative Divorce, and Collaborative Family Law, is a process that enables individuals who have decided to separate or end their marriage to work with their solicitors and other family professionals, to avoid the outcome of a court settlement. When a couple signs a document (the Participation Agreement) they commit themselves to the process.</a:t>
              </a:r>
              <a:endParaRPr/>
            </a:p>
          </p:txBody>
        </p:sp>
        <p:sp>
          <p:nvSpPr>
            <p:cNvPr id="421" name="Google Shape;421;p26"/>
            <p:cNvSpPr/>
            <p:nvPr/>
          </p:nvSpPr>
          <p:spPr>
            <a:xfrm>
              <a:off x="5679213" y="129328"/>
              <a:ext cx="4542372" cy="695073"/>
            </a:xfrm>
            <a:prstGeom prst="roundRect">
              <a:avLst>
                <a:gd name="adj" fmla="val 10000"/>
              </a:avLst>
            </a:prstGeom>
            <a:solidFill>
              <a:srgbClr val="31ACC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26"/>
            <p:cNvSpPr txBox="1"/>
            <p:nvPr/>
          </p:nvSpPr>
          <p:spPr>
            <a:xfrm>
              <a:off x="5699571" y="149686"/>
              <a:ext cx="4501656" cy="654357"/>
            </a:xfrm>
            <a:prstGeom prst="rect">
              <a:avLst/>
            </a:prstGeom>
            <a:noFill/>
            <a:ln>
              <a:noFill/>
            </a:ln>
          </p:spPr>
          <p:txBody>
            <a:bodyPr spcFirstLastPara="1" wrap="square" lIns="38100" tIns="25400" rIns="38100" bIns="25400" anchor="ctr" anchorCtr="0">
              <a:noAutofit/>
            </a:bodyPr>
            <a:lstStyle/>
            <a:p>
              <a:pPr marL="0" marR="0" lvl="0" indent="0" algn="ctr" rtl="0">
                <a:lnSpc>
                  <a:spcPct val="90000"/>
                </a:lnSpc>
                <a:spcBef>
                  <a:spcPts val="0"/>
                </a:spcBef>
                <a:spcAft>
                  <a:spcPts val="0"/>
                </a:spcAft>
                <a:buClr>
                  <a:schemeClr val="lt1"/>
                </a:buClr>
                <a:buSzPts val="2000"/>
                <a:buFont typeface="Calibri"/>
                <a:buNone/>
              </a:pPr>
              <a:r>
                <a:rPr lang="en-GB" sz="2000" b="1" i="0" u="none" strike="noStrike" cap="none">
                  <a:solidFill>
                    <a:schemeClr val="lt1"/>
                  </a:solidFill>
                  <a:latin typeface="Calibri"/>
                  <a:ea typeface="Calibri"/>
                  <a:cs typeface="Calibri"/>
                  <a:sym typeface="Calibri"/>
                </a:rPr>
                <a:t>Conciliation </a:t>
              </a:r>
              <a:endParaRPr sz="2000" b="0" i="0" u="none" strike="noStrike" cap="none">
                <a:solidFill>
                  <a:schemeClr val="lt1"/>
                </a:solidFill>
                <a:latin typeface="Calibri"/>
                <a:ea typeface="Calibri"/>
                <a:cs typeface="Calibri"/>
                <a:sym typeface="Calibri"/>
              </a:endParaRPr>
            </a:p>
          </p:txBody>
        </p:sp>
        <p:sp>
          <p:nvSpPr>
            <p:cNvPr id="423" name="Google Shape;423;p26"/>
            <p:cNvSpPr/>
            <p:nvPr/>
          </p:nvSpPr>
          <p:spPr>
            <a:xfrm>
              <a:off x="6133450" y="824402"/>
              <a:ext cx="454237" cy="1703389"/>
            </a:xfrm>
            <a:custGeom>
              <a:avLst/>
              <a:gdLst/>
              <a:ahLst/>
              <a:cxnLst/>
              <a:rect l="l" t="t" r="r" b="b"/>
              <a:pathLst>
                <a:path w="120000" h="120000" extrusionOk="0">
                  <a:moveTo>
                    <a:pt x="0" y="0"/>
                  </a:moveTo>
                  <a:lnTo>
                    <a:pt x="0" y="120000"/>
                  </a:lnTo>
                  <a:lnTo>
                    <a:pt x="120000" y="120000"/>
                  </a:lnTo>
                </a:path>
              </a:pathLst>
            </a:custGeom>
            <a:noFill/>
            <a:ln w="12700" cap="flat" cmpd="sng">
              <a:solidFill>
                <a:srgbClr val="31AECA"/>
              </a:solidFill>
              <a:prstDash val="solid"/>
              <a:miter lim="800000"/>
              <a:headEnd type="none" w="sm" len="sm"/>
              <a:tailEnd type="none" w="sm" len="sm"/>
            </a:ln>
          </p:spPr>
        </p:sp>
        <p:sp>
          <p:nvSpPr>
            <p:cNvPr id="424" name="Google Shape;424;p26"/>
            <p:cNvSpPr/>
            <p:nvPr/>
          </p:nvSpPr>
          <p:spPr>
            <a:xfrm>
              <a:off x="6587687" y="1392198"/>
              <a:ext cx="3633897" cy="2271186"/>
            </a:xfrm>
            <a:prstGeom prst="roundRect">
              <a:avLst>
                <a:gd name="adj" fmla="val 10000"/>
              </a:avLst>
            </a:prstGeom>
            <a:solidFill>
              <a:schemeClr val="lt1">
                <a:alpha val="89803"/>
              </a:schemeClr>
            </a:solidFill>
            <a:ln w="12700" cap="flat" cmpd="sng">
              <a:solidFill>
                <a:srgbClr val="31ACCB"/>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26"/>
            <p:cNvSpPr txBox="1"/>
            <p:nvPr/>
          </p:nvSpPr>
          <p:spPr>
            <a:xfrm>
              <a:off x="6654208" y="1458719"/>
              <a:ext cx="3500855" cy="2138144"/>
            </a:xfrm>
            <a:prstGeom prst="rect">
              <a:avLst/>
            </a:prstGeom>
            <a:noFill/>
            <a:ln>
              <a:noFill/>
            </a:ln>
          </p:spPr>
          <p:txBody>
            <a:bodyPr spcFirstLastPara="1" wrap="square" lIns="26650" tIns="17775" rIns="26650" bIns="17775" anchor="ctr" anchorCtr="0">
              <a:noAutofit/>
            </a:bodyPr>
            <a:lstStyle/>
            <a:p>
              <a:pPr marL="0" marR="0" lvl="0" indent="0" algn="ctr" rtl="0">
                <a:lnSpc>
                  <a:spcPct val="90000"/>
                </a:lnSpc>
                <a:spcBef>
                  <a:spcPts val="0"/>
                </a:spcBef>
                <a:spcAft>
                  <a:spcPts val="0"/>
                </a:spcAft>
                <a:buClr>
                  <a:schemeClr val="dk1"/>
                </a:buClr>
                <a:buSzPts val="1400"/>
                <a:buFont typeface="Avenir"/>
                <a:buNone/>
              </a:pPr>
              <a:r>
                <a:rPr lang="en-GB" sz="1400" b="0" i="0" u="none" strike="noStrike" cap="none">
                  <a:solidFill>
                    <a:schemeClr val="dk1"/>
                  </a:solidFill>
                  <a:latin typeface="Avenir"/>
                  <a:ea typeface="Avenir"/>
                  <a:cs typeface="Avenir"/>
                  <a:sym typeface="Avenir"/>
                </a:rPr>
                <a:t>Conciliation is a dispute-resolution process where a conciliator is chosen and talks with each party separately. The primary difference between conciliation and mediation is that conciliators have specialised understanding of the dispute and are permitted to offer counsel to the parties.. </a:t>
              </a:r>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430" name="Google Shape;430;p28"/>
          <p:cNvSpPr txBox="1">
            <a:spLocks noGrp="1"/>
          </p:cNvSpPr>
          <p:nvPr>
            <p:ph type="title"/>
          </p:nvPr>
        </p:nvSpPr>
        <p:spPr>
          <a:xfrm>
            <a:off x="928709" y="1078398"/>
            <a:ext cx="10322388" cy="1344168"/>
          </a:xfrm>
          <a:prstGeom prst="rect">
            <a:avLst/>
          </a:prstGeom>
          <a:noFill/>
          <a:ln>
            <a:noFill/>
          </a:ln>
        </p:spPr>
        <p:txBody>
          <a:bodyPr spcFirstLastPara="1" wrap="square" lIns="91425" tIns="45700" rIns="91425" bIns="45700" anchor="t" anchorCtr="0">
            <a:normAutofit/>
          </a:bodyPr>
          <a:lstStyle/>
          <a:p>
            <a:pPr marL="0" lvl="0" indent="0" algn="ctr" rtl="0">
              <a:lnSpc>
                <a:spcPct val="95000"/>
              </a:lnSpc>
              <a:spcBef>
                <a:spcPts val="0"/>
              </a:spcBef>
              <a:spcAft>
                <a:spcPts val="0"/>
              </a:spcAft>
              <a:buClr>
                <a:schemeClr val="dk1"/>
              </a:buClr>
              <a:buSzPts val="4200"/>
              <a:buFont typeface="Aharoni"/>
              <a:buNone/>
            </a:pPr>
            <a:r>
              <a:rPr lang="en-GB"/>
              <a:t>MULTICULTURAL CONFLICT RESOLUTION</a:t>
            </a:r>
            <a:endParaRPr/>
          </a:p>
        </p:txBody>
      </p:sp>
      <p:grpSp>
        <p:nvGrpSpPr>
          <p:cNvPr id="431" name="Google Shape;431;p28"/>
          <p:cNvGrpSpPr/>
          <p:nvPr/>
        </p:nvGrpSpPr>
        <p:grpSpPr>
          <a:xfrm>
            <a:off x="1312320" y="2889845"/>
            <a:ext cx="9555165" cy="2730047"/>
            <a:chOff x="1166" y="336650"/>
            <a:chExt cx="9555165" cy="2730047"/>
          </a:xfrm>
        </p:grpSpPr>
        <p:sp>
          <p:nvSpPr>
            <p:cNvPr id="432" name="Google Shape;432;p28"/>
            <p:cNvSpPr/>
            <p:nvPr/>
          </p:nvSpPr>
          <p:spPr>
            <a:xfrm>
              <a:off x="1166" y="336650"/>
              <a:ext cx="4550078" cy="2730047"/>
            </a:xfrm>
            <a:prstGeom prst="rect">
              <a:avLst/>
            </a:prstGeom>
            <a:solidFill>
              <a:schemeClr val="accent4">
                <a:alpha val="89803"/>
              </a:schemeClr>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28"/>
            <p:cNvSpPr txBox="1"/>
            <p:nvPr/>
          </p:nvSpPr>
          <p:spPr>
            <a:xfrm>
              <a:off x="1166" y="336650"/>
              <a:ext cx="4550078" cy="2730047"/>
            </a:xfrm>
            <a:prstGeom prst="rect">
              <a:avLst/>
            </a:prstGeom>
            <a:noFill/>
            <a:ln>
              <a:noFill/>
            </a:ln>
          </p:spPr>
          <p:txBody>
            <a:bodyPr spcFirstLastPara="1" wrap="square" lIns="83800" tIns="83800" rIns="83800" bIns="83800" anchor="ctr" anchorCtr="0">
              <a:noAutofit/>
            </a:bodyPr>
            <a:lstStyle/>
            <a:p>
              <a:pPr marL="0" marR="0" lvl="0" indent="0" algn="ctr" rtl="0">
                <a:lnSpc>
                  <a:spcPct val="90000"/>
                </a:lnSpc>
                <a:spcBef>
                  <a:spcPts val="0"/>
                </a:spcBef>
                <a:spcAft>
                  <a:spcPts val="0"/>
                </a:spcAft>
                <a:buClr>
                  <a:schemeClr val="lt1"/>
                </a:buClr>
                <a:buSzPts val="2200"/>
                <a:buFont typeface="Calibri"/>
                <a:buNone/>
              </a:pPr>
              <a:r>
                <a:rPr lang="en-GB" sz="2200" b="0" i="0" u="none" strike="noStrike" cap="none">
                  <a:solidFill>
                    <a:schemeClr val="lt1"/>
                  </a:solidFill>
                  <a:latin typeface="Calibri"/>
                  <a:ea typeface="Calibri"/>
                  <a:cs typeface="Calibri"/>
                  <a:sym typeface="Calibri"/>
                </a:rPr>
                <a:t>Cultural conflict has three dimensions. To the two dimensions that every conflict has (content and relational), cultural conflict adds the third one – ‘a clash of cultural values’. This third dimension constitutes the foundation of the conflict since it determines personal identity.</a:t>
              </a:r>
              <a:endParaRPr sz="2200" b="0" i="0" u="none" strike="noStrike" cap="none">
                <a:solidFill>
                  <a:schemeClr val="lt1"/>
                </a:solidFill>
                <a:latin typeface="Calibri"/>
                <a:ea typeface="Calibri"/>
                <a:cs typeface="Calibri"/>
                <a:sym typeface="Calibri"/>
              </a:endParaRPr>
            </a:p>
          </p:txBody>
        </p:sp>
        <p:sp>
          <p:nvSpPr>
            <p:cNvPr id="434" name="Google Shape;434;p28"/>
            <p:cNvSpPr/>
            <p:nvPr/>
          </p:nvSpPr>
          <p:spPr>
            <a:xfrm>
              <a:off x="5006253" y="336650"/>
              <a:ext cx="4550078" cy="2730047"/>
            </a:xfrm>
            <a:prstGeom prst="rect">
              <a:avLst/>
            </a:prstGeom>
            <a:solidFill>
              <a:srgbClr val="318572">
                <a:alpha val="49803"/>
              </a:srgbClr>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28"/>
            <p:cNvSpPr txBox="1"/>
            <p:nvPr/>
          </p:nvSpPr>
          <p:spPr>
            <a:xfrm>
              <a:off x="5006253" y="336650"/>
              <a:ext cx="4550078" cy="2730047"/>
            </a:xfrm>
            <a:prstGeom prst="rect">
              <a:avLst/>
            </a:prstGeom>
            <a:noFill/>
            <a:ln>
              <a:noFill/>
            </a:ln>
          </p:spPr>
          <p:txBody>
            <a:bodyPr spcFirstLastPara="1" wrap="square" lIns="83800" tIns="83800" rIns="83800" bIns="83800" anchor="ctr" anchorCtr="0">
              <a:noAutofit/>
            </a:bodyPr>
            <a:lstStyle/>
            <a:p>
              <a:pPr marL="0" marR="0" lvl="0" indent="0" algn="ctr" rtl="0">
                <a:lnSpc>
                  <a:spcPct val="90000"/>
                </a:lnSpc>
                <a:spcBef>
                  <a:spcPts val="0"/>
                </a:spcBef>
                <a:spcAft>
                  <a:spcPts val="0"/>
                </a:spcAft>
                <a:buClr>
                  <a:schemeClr val="lt1"/>
                </a:buClr>
                <a:buSzPts val="2200"/>
                <a:buFont typeface="Calibri"/>
                <a:buNone/>
              </a:pPr>
              <a:r>
                <a:rPr lang="en-GB" sz="2200" b="0" i="0" u="none" strike="noStrike" cap="none">
                  <a:solidFill>
                    <a:schemeClr val="lt1"/>
                  </a:solidFill>
                  <a:latin typeface="Calibri"/>
                  <a:ea typeface="Calibri"/>
                  <a:cs typeface="Calibri"/>
                  <a:sym typeface="Calibri"/>
                </a:rPr>
                <a:t>The resolution of cross-cultural conflict begins with identifying whether cultural issues are involved. There are three ways of cross-cultural conflict resolution.</a:t>
              </a:r>
              <a:endParaRPr sz="2200" b="0" i="0" u="none" strike="noStrike" cap="none">
                <a:solidFill>
                  <a:schemeClr val="lt1"/>
                </a:solidFill>
                <a:latin typeface="Calibri"/>
                <a:ea typeface="Calibri"/>
                <a:cs typeface="Calibri"/>
                <a:sym typeface="Calibri"/>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sp>
        <p:nvSpPr>
          <p:cNvPr id="440" name="Google Shape;440;p29"/>
          <p:cNvSpPr txBox="1">
            <a:spLocks noGrp="1"/>
          </p:cNvSpPr>
          <p:nvPr>
            <p:ph type="title"/>
          </p:nvPr>
        </p:nvSpPr>
        <p:spPr>
          <a:xfrm>
            <a:off x="468165" y="1137894"/>
            <a:ext cx="11255670" cy="1344168"/>
          </a:xfrm>
          <a:prstGeom prst="rect">
            <a:avLst/>
          </a:prstGeom>
          <a:noFill/>
          <a:ln>
            <a:noFill/>
          </a:ln>
        </p:spPr>
        <p:txBody>
          <a:bodyPr spcFirstLastPara="1" wrap="square" lIns="91425" tIns="45700" rIns="91425" bIns="45700" anchor="t" anchorCtr="0">
            <a:normAutofit/>
          </a:bodyPr>
          <a:lstStyle/>
          <a:p>
            <a:pPr marL="0" lvl="0" indent="0" algn="ctr" rtl="0">
              <a:lnSpc>
                <a:spcPct val="95000"/>
              </a:lnSpc>
              <a:spcBef>
                <a:spcPts val="0"/>
              </a:spcBef>
              <a:spcAft>
                <a:spcPts val="0"/>
              </a:spcAft>
              <a:buClr>
                <a:schemeClr val="dk1"/>
              </a:buClr>
              <a:buSzPts val="4000"/>
              <a:buFont typeface="Aharoni"/>
              <a:buNone/>
            </a:pPr>
            <a:r>
              <a:rPr lang="en-GB" sz="4000"/>
              <a:t>PROBING FOR THE CULTURAL DIMENSION</a:t>
            </a:r>
            <a:endParaRPr/>
          </a:p>
        </p:txBody>
      </p:sp>
      <p:grpSp>
        <p:nvGrpSpPr>
          <p:cNvPr id="441" name="Google Shape;441;p29"/>
          <p:cNvGrpSpPr/>
          <p:nvPr/>
        </p:nvGrpSpPr>
        <p:grpSpPr>
          <a:xfrm>
            <a:off x="1259055" y="2754132"/>
            <a:ext cx="9673889" cy="2763968"/>
            <a:chOff x="1181" y="497820"/>
            <a:chExt cx="9673889" cy="2763968"/>
          </a:xfrm>
        </p:grpSpPr>
        <p:sp>
          <p:nvSpPr>
            <p:cNvPr id="442" name="Google Shape;442;p29"/>
            <p:cNvSpPr/>
            <p:nvPr/>
          </p:nvSpPr>
          <p:spPr>
            <a:xfrm>
              <a:off x="1181" y="497820"/>
              <a:ext cx="4606614" cy="2763968"/>
            </a:xfrm>
            <a:prstGeom prst="rect">
              <a:avLst/>
            </a:prstGeom>
            <a:solidFill>
              <a:srgbClr val="2B9DB7"/>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29"/>
            <p:cNvSpPr txBox="1"/>
            <p:nvPr/>
          </p:nvSpPr>
          <p:spPr>
            <a:xfrm>
              <a:off x="1181" y="497820"/>
              <a:ext cx="4606614" cy="2763968"/>
            </a:xfrm>
            <a:prstGeom prst="rect">
              <a:avLst/>
            </a:prstGeom>
            <a:noFill/>
            <a:ln>
              <a:noFill/>
            </a:ln>
          </p:spPr>
          <p:txBody>
            <a:bodyPr spcFirstLastPara="1" wrap="square" lIns="68575" tIns="68575" rIns="68575" bIns="68575" anchor="ctr" anchorCtr="0">
              <a:noAutofit/>
            </a:bodyPr>
            <a:lstStyle/>
            <a:p>
              <a:pPr marL="0" marR="0" lvl="0" indent="0" algn="ctr" rtl="0">
                <a:lnSpc>
                  <a:spcPct val="90000"/>
                </a:lnSpc>
                <a:spcBef>
                  <a:spcPts val="0"/>
                </a:spcBef>
                <a:spcAft>
                  <a:spcPts val="0"/>
                </a:spcAft>
                <a:buClr>
                  <a:schemeClr val="lt1"/>
                </a:buClr>
                <a:buSzPts val="1800"/>
                <a:buFont typeface="Calibri"/>
                <a:buNone/>
              </a:pPr>
              <a:r>
                <a:rPr lang="en-GB" sz="1800" b="0" i="0" u="none" strike="noStrike" cap="none">
                  <a:solidFill>
                    <a:schemeClr val="lt1"/>
                  </a:solidFill>
                  <a:latin typeface="Calibri"/>
                  <a:ea typeface="Calibri"/>
                  <a:cs typeface="Calibri"/>
                  <a:sym typeface="Calibri"/>
                </a:rPr>
                <a:t>The parties' recognition that their disagreement has a cultural component should serve as the starting point for the resolution process. The willingness of all parties to address all conflict aspects, including the cultural one, should come next. Finally, there has to be methodical, incremental work on the dispute. </a:t>
              </a:r>
              <a:endParaRPr sz="1800" b="0" i="0" u="none" strike="noStrike" cap="none">
                <a:solidFill>
                  <a:schemeClr val="lt1"/>
                </a:solidFill>
                <a:latin typeface="Calibri"/>
                <a:ea typeface="Calibri"/>
                <a:cs typeface="Calibri"/>
                <a:sym typeface="Calibri"/>
              </a:endParaRPr>
            </a:p>
          </p:txBody>
        </p:sp>
        <p:sp>
          <p:nvSpPr>
            <p:cNvPr id="444" name="Google Shape;444;p29"/>
            <p:cNvSpPr/>
            <p:nvPr/>
          </p:nvSpPr>
          <p:spPr>
            <a:xfrm>
              <a:off x="5068456" y="497820"/>
              <a:ext cx="4606614" cy="2763968"/>
            </a:xfrm>
            <a:prstGeom prst="rect">
              <a:avLst/>
            </a:prstGeom>
            <a:solidFill>
              <a:srgbClr val="97B9EE"/>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29"/>
            <p:cNvSpPr txBox="1"/>
            <p:nvPr/>
          </p:nvSpPr>
          <p:spPr>
            <a:xfrm>
              <a:off x="5068456" y="497820"/>
              <a:ext cx="4606614" cy="2763968"/>
            </a:xfrm>
            <a:prstGeom prst="rect">
              <a:avLst/>
            </a:prstGeom>
            <a:noFill/>
            <a:ln>
              <a:noFill/>
            </a:ln>
          </p:spPr>
          <p:txBody>
            <a:bodyPr spcFirstLastPara="1" wrap="square" lIns="68575" tIns="68575" rIns="68575" bIns="68575" anchor="ctr" anchorCtr="0">
              <a:noAutofit/>
            </a:bodyPr>
            <a:lstStyle/>
            <a:p>
              <a:pPr marL="0" marR="0" lvl="0" indent="0" algn="ctr" rtl="0">
                <a:lnSpc>
                  <a:spcPct val="90000"/>
                </a:lnSpc>
                <a:spcBef>
                  <a:spcPts val="0"/>
                </a:spcBef>
                <a:spcAft>
                  <a:spcPts val="0"/>
                </a:spcAft>
                <a:buClr>
                  <a:schemeClr val="lt1"/>
                </a:buClr>
                <a:buSzPts val="1800"/>
                <a:buFont typeface="Calibri"/>
                <a:buNone/>
              </a:pPr>
              <a:r>
                <a:rPr lang="en-GB" sz="1800" b="0" i="0" u="none" strike="noStrike" cap="none">
                  <a:solidFill>
                    <a:schemeClr val="lt1"/>
                  </a:solidFill>
                  <a:latin typeface="Calibri"/>
                  <a:ea typeface="Calibri"/>
                  <a:cs typeface="Calibri"/>
                  <a:sym typeface="Calibri"/>
                </a:rPr>
                <a:t>In order to grasp the other party's cultural perspectives, the parties first express what they find offensive in each other's conduct. Next, they study how the problem would be handled in the other party's culture, and finally, they establish conflict resolution strategies. If the disagreement resulted from ideals that were irreconcilable rather than merely a misinterpretation of the other party's actions, it is very difficult to resolve</a:t>
              </a:r>
              <a:r>
                <a:rPr lang="en-GB" sz="1800" b="0" i="0" u="none" strike="noStrike" cap="none">
                  <a:solidFill>
                    <a:schemeClr val="lt1"/>
                  </a:solidFill>
                  <a:latin typeface="Avenir"/>
                  <a:ea typeface="Avenir"/>
                  <a:cs typeface="Avenir"/>
                  <a:sym typeface="Avenir"/>
                </a:rPr>
                <a:t>.</a:t>
              </a:r>
              <a:endParaRPr sz="1800" b="0" i="0" u="none" strike="noStrike" cap="none">
                <a:solidFill>
                  <a:schemeClr val="lt1"/>
                </a:solidFill>
                <a:latin typeface="Avenir"/>
                <a:ea typeface="Avenir"/>
                <a:cs typeface="Avenir"/>
                <a:sym typeface="Avenir"/>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49"/>
        <p:cNvGrpSpPr/>
        <p:nvPr/>
      </p:nvGrpSpPr>
      <p:grpSpPr>
        <a:xfrm>
          <a:off x="0" y="0"/>
          <a:ext cx="0" cy="0"/>
          <a:chOff x="0" y="0"/>
          <a:chExt cx="0" cy="0"/>
        </a:xfrm>
      </p:grpSpPr>
      <p:sp>
        <p:nvSpPr>
          <p:cNvPr id="450" name="Google Shape;450;p30"/>
          <p:cNvSpPr txBox="1">
            <a:spLocks noGrp="1"/>
          </p:cNvSpPr>
          <p:nvPr>
            <p:ph type="title"/>
          </p:nvPr>
        </p:nvSpPr>
        <p:spPr>
          <a:xfrm>
            <a:off x="1517904" y="1197270"/>
            <a:ext cx="9144000" cy="1344168"/>
          </a:xfrm>
          <a:prstGeom prst="rect">
            <a:avLst/>
          </a:prstGeom>
          <a:noFill/>
          <a:ln>
            <a:noFill/>
          </a:ln>
        </p:spPr>
        <p:txBody>
          <a:bodyPr spcFirstLastPara="1" wrap="square" lIns="91425" tIns="45700" rIns="91425" bIns="45700" anchor="t" anchorCtr="0">
            <a:normAutofit/>
          </a:bodyPr>
          <a:lstStyle/>
          <a:p>
            <a:pPr marL="0" lvl="0" indent="0" algn="l" rtl="0">
              <a:lnSpc>
                <a:spcPct val="95000"/>
              </a:lnSpc>
              <a:spcBef>
                <a:spcPts val="0"/>
              </a:spcBef>
              <a:spcAft>
                <a:spcPts val="0"/>
              </a:spcAft>
              <a:buClr>
                <a:schemeClr val="dk1"/>
              </a:buClr>
              <a:buSzPts val="4200"/>
              <a:buFont typeface="Aharoni"/>
              <a:buNone/>
            </a:pPr>
            <a:r>
              <a:rPr lang="en-GB"/>
              <a:t>LEARNING ABOUT OTHER CULTURES</a:t>
            </a:r>
            <a:endParaRPr/>
          </a:p>
        </p:txBody>
      </p:sp>
      <p:grpSp>
        <p:nvGrpSpPr>
          <p:cNvPr id="451" name="Google Shape;451;p30"/>
          <p:cNvGrpSpPr/>
          <p:nvPr/>
        </p:nvGrpSpPr>
        <p:grpSpPr>
          <a:xfrm>
            <a:off x="1519020" y="2968200"/>
            <a:ext cx="9141767" cy="2611933"/>
            <a:chOff x="1116" y="257657"/>
            <a:chExt cx="9141767" cy="2611933"/>
          </a:xfrm>
        </p:grpSpPr>
        <p:sp>
          <p:nvSpPr>
            <p:cNvPr id="452" name="Google Shape;452;p30"/>
            <p:cNvSpPr/>
            <p:nvPr/>
          </p:nvSpPr>
          <p:spPr>
            <a:xfrm>
              <a:off x="1116" y="257657"/>
              <a:ext cx="4353222" cy="2611933"/>
            </a:xfrm>
            <a:prstGeom prst="rect">
              <a:avLst/>
            </a:prstGeom>
            <a:solidFill>
              <a:srgbClr val="E9876F"/>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30"/>
            <p:cNvSpPr txBox="1"/>
            <p:nvPr/>
          </p:nvSpPr>
          <p:spPr>
            <a:xfrm>
              <a:off x="1116" y="257657"/>
              <a:ext cx="4353222" cy="2611933"/>
            </a:xfrm>
            <a:prstGeom prst="rect">
              <a:avLst/>
            </a:prstGeom>
            <a:noFill/>
            <a:ln>
              <a:noFill/>
            </a:ln>
          </p:spPr>
          <p:txBody>
            <a:bodyPr spcFirstLastPara="1" wrap="square" lIns="72375" tIns="72375" rIns="72375" bIns="72375" anchor="ctr" anchorCtr="0">
              <a:noAutofit/>
            </a:bodyPr>
            <a:lstStyle/>
            <a:p>
              <a:pPr marL="0" marR="0" lvl="0" indent="0" algn="ctr" rtl="0">
                <a:lnSpc>
                  <a:spcPct val="90000"/>
                </a:lnSpc>
                <a:spcBef>
                  <a:spcPts val="0"/>
                </a:spcBef>
                <a:spcAft>
                  <a:spcPts val="0"/>
                </a:spcAft>
                <a:buClr>
                  <a:schemeClr val="lt1"/>
                </a:buClr>
                <a:buSzPts val="1900"/>
                <a:buFont typeface="Avenir"/>
                <a:buNone/>
              </a:pPr>
              <a:r>
                <a:rPr lang="en-GB" sz="1900" b="0" i="0" u="none" strike="noStrike" cap="none">
                  <a:solidFill>
                    <a:schemeClr val="lt1"/>
                  </a:solidFill>
                  <a:latin typeface="Avenir"/>
                  <a:ea typeface="Avenir"/>
                  <a:cs typeface="Avenir"/>
                  <a:sym typeface="Avenir"/>
                </a:rPr>
                <a:t>By being more aware of the cultures they encounter, individuals might reduce the likelihood of intercultural disputes. Training programmes, general reading, conversations with individuals from many cultures, and taking lessons from the past are all ways to acquire this information. </a:t>
              </a:r>
              <a:endParaRPr sz="1900" b="0" i="0" u="none" strike="noStrike" cap="none">
                <a:solidFill>
                  <a:schemeClr val="lt1"/>
                </a:solidFill>
                <a:latin typeface="Avenir"/>
                <a:ea typeface="Avenir"/>
                <a:cs typeface="Avenir"/>
                <a:sym typeface="Avenir"/>
              </a:endParaRPr>
            </a:p>
          </p:txBody>
        </p:sp>
        <p:sp>
          <p:nvSpPr>
            <p:cNvPr id="454" name="Google Shape;454;p30"/>
            <p:cNvSpPr/>
            <p:nvPr/>
          </p:nvSpPr>
          <p:spPr>
            <a:xfrm>
              <a:off x="4789661" y="257657"/>
              <a:ext cx="4353222" cy="2611933"/>
            </a:xfrm>
            <a:prstGeom prst="rect">
              <a:avLst/>
            </a:prstGeom>
            <a:solidFill>
              <a:schemeClr val="accent6"/>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30"/>
            <p:cNvSpPr txBox="1"/>
            <p:nvPr/>
          </p:nvSpPr>
          <p:spPr>
            <a:xfrm>
              <a:off x="4789661" y="257657"/>
              <a:ext cx="4353222" cy="2611933"/>
            </a:xfrm>
            <a:prstGeom prst="rect">
              <a:avLst/>
            </a:prstGeom>
            <a:noFill/>
            <a:ln>
              <a:noFill/>
            </a:ln>
          </p:spPr>
          <p:txBody>
            <a:bodyPr spcFirstLastPara="1" wrap="square" lIns="72375" tIns="72375" rIns="72375" bIns="72375" anchor="ctr" anchorCtr="0">
              <a:noAutofit/>
            </a:bodyPr>
            <a:lstStyle/>
            <a:p>
              <a:pPr marL="0" marR="0" lvl="0" indent="0" algn="ctr" rtl="0">
                <a:lnSpc>
                  <a:spcPct val="90000"/>
                </a:lnSpc>
                <a:spcBef>
                  <a:spcPts val="0"/>
                </a:spcBef>
                <a:spcAft>
                  <a:spcPts val="0"/>
                </a:spcAft>
                <a:buClr>
                  <a:schemeClr val="lt1"/>
                </a:buClr>
                <a:buSzPts val="1900"/>
                <a:buFont typeface="Avenir"/>
                <a:buNone/>
              </a:pPr>
              <a:r>
                <a:rPr lang="en-GB" sz="1900" b="0" i="0" u="none" strike="noStrike" cap="none">
                  <a:solidFill>
                    <a:schemeClr val="lt1"/>
                  </a:solidFill>
                  <a:latin typeface="Avenir"/>
                  <a:ea typeface="Avenir"/>
                  <a:cs typeface="Avenir"/>
                  <a:sym typeface="Avenir"/>
                </a:rPr>
                <a:t>Understanding your own culture and cultivating cultural awareness by learning about other cultures' values and beliefs without using cultural stereotypes are important components of cultural education.</a:t>
              </a:r>
              <a:endParaRPr sz="1900" b="0" i="0" u="none" strike="noStrike" cap="none">
                <a:solidFill>
                  <a:schemeClr val="lt1"/>
                </a:solidFill>
                <a:latin typeface="Avenir"/>
                <a:ea typeface="Avenir"/>
                <a:cs typeface="Avenir"/>
                <a:sym typeface="Avenir"/>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Google Shape;460;p31"/>
          <p:cNvSpPr txBox="1">
            <a:spLocks noGrp="1"/>
          </p:cNvSpPr>
          <p:nvPr>
            <p:ph type="title"/>
          </p:nvPr>
        </p:nvSpPr>
        <p:spPr>
          <a:xfrm>
            <a:off x="1517904" y="1102268"/>
            <a:ext cx="9144000" cy="1344168"/>
          </a:xfrm>
          <a:prstGeom prst="rect">
            <a:avLst/>
          </a:prstGeom>
          <a:noFill/>
          <a:ln>
            <a:noFill/>
          </a:ln>
        </p:spPr>
        <p:txBody>
          <a:bodyPr spcFirstLastPara="1" wrap="square" lIns="91425" tIns="45700" rIns="91425" bIns="45700" anchor="t" anchorCtr="0">
            <a:normAutofit/>
          </a:bodyPr>
          <a:lstStyle/>
          <a:p>
            <a:pPr marL="0" lvl="0" indent="0" algn="ctr" rtl="0">
              <a:lnSpc>
                <a:spcPct val="95000"/>
              </a:lnSpc>
              <a:spcBef>
                <a:spcPts val="0"/>
              </a:spcBef>
              <a:spcAft>
                <a:spcPts val="0"/>
              </a:spcAft>
              <a:buClr>
                <a:schemeClr val="dk1"/>
              </a:buClr>
              <a:buSzPts val="4200"/>
              <a:buFont typeface="Aharoni"/>
              <a:buNone/>
            </a:pPr>
            <a:r>
              <a:rPr lang="en-GB"/>
              <a:t>ALTERING ORGANISATIONAL PROCEDURES</a:t>
            </a:r>
            <a:endParaRPr/>
          </a:p>
        </p:txBody>
      </p:sp>
      <p:grpSp>
        <p:nvGrpSpPr>
          <p:cNvPr id="461" name="Google Shape;461;p31"/>
          <p:cNvGrpSpPr/>
          <p:nvPr/>
        </p:nvGrpSpPr>
        <p:grpSpPr>
          <a:xfrm>
            <a:off x="1519020" y="3229457"/>
            <a:ext cx="9141767" cy="2611933"/>
            <a:chOff x="1116" y="257657"/>
            <a:chExt cx="9141767" cy="2611933"/>
          </a:xfrm>
        </p:grpSpPr>
        <p:sp>
          <p:nvSpPr>
            <p:cNvPr id="462" name="Google Shape;462;p31"/>
            <p:cNvSpPr/>
            <p:nvPr/>
          </p:nvSpPr>
          <p:spPr>
            <a:xfrm>
              <a:off x="1116" y="257657"/>
              <a:ext cx="4353222" cy="2611933"/>
            </a:xfrm>
            <a:prstGeom prst="rect">
              <a:avLst/>
            </a:prstGeom>
            <a:solidFill>
              <a:srgbClr val="89D3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31"/>
            <p:cNvSpPr txBox="1"/>
            <p:nvPr/>
          </p:nvSpPr>
          <p:spPr>
            <a:xfrm>
              <a:off x="1116" y="257657"/>
              <a:ext cx="4353222" cy="2611933"/>
            </a:xfrm>
            <a:prstGeom prst="rect">
              <a:avLst/>
            </a:prstGeom>
            <a:noFill/>
            <a:ln>
              <a:noFill/>
            </a:ln>
          </p:spPr>
          <p:txBody>
            <a:bodyPr spcFirstLastPara="1" wrap="square" lIns="80000" tIns="80000" rIns="80000" bIns="80000" anchor="ctr" anchorCtr="0">
              <a:noAutofit/>
            </a:bodyPr>
            <a:lstStyle/>
            <a:p>
              <a:pPr marL="0" marR="0" lvl="0" indent="0" algn="ctr" rtl="0">
                <a:lnSpc>
                  <a:spcPct val="90000"/>
                </a:lnSpc>
                <a:spcBef>
                  <a:spcPts val="0"/>
                </a:spcBef>
                <a:spcAft>
                  <a:spcPts val="0"/>
                </a:spcAft>
                <a:buClr>
                  <a:schemeClr val="lt1"/>
                </a:buClr>
                <a:buSzPts val="2100"/>
                <a:buFont typeface="Calibri"/>
                <a:buNone/>
              </a:pPr>
              <a:r>
                <a:rPr lang="en-GB" sz="2100" b="0" i="0" u="none" strike="noStrike" cap="none">
                  <a:solidFill>
                    <a:schemeClr val="lt1"/>
                  </a:solidFill>
                  <a:latin typeface="Calibri"/>
                  <a:ea typeface="Calibri"/>
                  <a:cs typeface="Calibri"/>
                  <a:sym typeface="Calibri"/>
                </a:rPr>
                <a:t>Frequently, the organisational structure inherits the cultural conflict and represents the norms of just one culture. In such circumstances, structural change is required to make the system more receptive to other people's cultural norms.</a:t>
              </a:r>
              <a:endParaRPr sz="2100" b="0" i="0" u="none" strike="noStrike" cap="none">
                <a:solidFill>
                  <a:schemeClr val="lt1"/>
                </a:solidFill>
                <a:latin typeface="Calibri"/>
                <a:ea typeface="Calibri"/>
                <a:cs typeface="Calibri"/>
                <a:sym typeface="Calibri"/>
              </a:endParaRPr>
            </a:p>
          </p:txBody>
        </p:sp>
        <p:sp>
          <p:nvSpPr>
            <p:cNvPr id="464" name="Google Shape;464;p31"/>
            <p:cNvSpPr/>
            <p:nvPr/>
          </p:nvSpPr>
          <p:spPr>
            <a:xfrm>
              <a:off x="4789661" y="257657"/>
              <a:ext cx="4353222" cy="2611933"/>
            </a:xfrm>
            <a:prstGeom prst="rect">
              <a:avLst/>
            </a:prstGeom>
            <a:solidFill>
              <a:schemeClr val="accent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31"/>
            <p:cNvSpPr txBox="1"/>
            <p:nvPr/>
          </p:nvSpPr>
          <p:spPr>
            <a:xfrm>
              <a:off x="4789661" y="257657"/>
              <a:ext cx="4353222" cy="2611933"/>
            </a:xfrm>
            <a:prstGeom prst="rect">
              <a:avLst/>
            </a:prstGeom>
            <a:noFill/>
            <a:ln>
              <a:noFill/>
            </a:ln>
          </p:spPr>
          <p:txBody>
            <a:bodyPr spcFirstLastPara="1" wrap="square" lIns="80000" tIns="80000" rIns="80000" bIns="80000" anchor="ctr" anchorCtr="0">
              <a:noAutofit/>
            </a:bodyPr>
            <a:lstStyle/>
            <a:p>
              <a:pPr marL="0" marR="0" lvl="0" indent="0" algn="ctr" rtl="0">
                <a:lnSpc>
                  <a:spcPct val="90000"/>
                </a:lnSpc>
                <a:spcBef>
                  <a:spcPts val="0"/>
                </a:spcBef>
                <a:spcAft>
                  <a:spcPts val="0"/>
                </a:spcAft>
                <a:buClr>
                  <a:schemeClr val="lt1"/>
                </a:buClr>
                <a:buSzPts val="2100"/>
                <a:buFont typeface="Calibri"/>
                <a:buNone/>
              </a:pPr>
              <a:r>
                <a:rPr lang="en-GB" sz="2100" b="0" i="0" u="none" strike="noStrike" cap="none">
                  <a:solidFill>
                    <a:schemeClr val="lt1"/>
                  </a:solidFill>
                  <a:latin typeface="Calibri"/>
                  <a:ea typeface="Calibri"/>
                  <a:cs typeface="Calibri"/>
                  <a:sym typeface="Calibri"/>
                </a:rPr>
                <a:t>It is important to take into account the cultures and identifies that are a part of your organisation to avoid staff and management conflicts. </a:t>
              </a:r>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sp>
        <p:nvSpPr>
          <p:cNvPr id="470" name="Google Shape;470;p32"/>
          <p:cNvSpPr txBox="1">
            <a:spLocks noGrp="1"/>
          </p:cNvSpPr>
          <p:nvPr>
            <p:ph type="title"/>
          </p:nvPr>
        </p:nvSpPr>
        <p:spPr>
          <a:xfrm>
            <a:off x="1209145" y="1102268"/>
            <a:ext cx="9144000" cy="1344168"/>
          </a:xfrm>
          <a:prstGeom prst="rect">
            <a:avLst/>
          </a:prstGeom>
          <a:noFill/>
          <a:ln>
            <a:noFill/>
          </a:ln>
        </p:spPr>
        <p:txBody>
          <a:bodyPr spcFirstLastPara="1" wrap="square" lIns="91425" tIns="45700" rIns="91425" bIns="45700" anchor="t" anchorCtr="0">
            <a:normAutofit/>
          </a:bodyPr>
          <a:lstStyle/>
          <a:p>
            <a:pPr marL="0" lvl="0" indent="0" algn="ctr" rtl="0">
              <a:lnSpc>
                <a:spcPct val="95000"/>
              </a:lnSpc>
              <a:spcBef>
                <a:spcPts val="0"/>
              </a:spcBef>
              <a:spcAft>
                <a:spcPts val="0"/>
              </a:spcAft>
              <a:buClr>
                <a:schemeClr val="dk1"/>
              </a:buClr>
              <a:buSzPts val="4200"/>
              <a:buFont typeface="Aharoni"/>
              <a:buNone/>
            </a:pPr>
            <a:r>
              <a:rPr lang="en-GB"/>
              <a:t>BIBLIOGRAPHY</a:t>
            </a:r>
            <a:endParaRPr/>
          </a:p>
        </p:txBody>
      </p:sp>
      <p:sp>
        <p:nvSpPr>
          <p:cNvPr id="471" name="Google Shape;471;p32"/>
          <p:cNvSpPr txBox="1">
            <a:spLocks noGrp="1"/>
          </p:cNvSpPr>
          <p:nvPr>
            <p:ph type="body" idx="1"/>
          </p:nvPr>
        </p:nvSpPr>
        <p:spPr>
          <a:xfrm>
            <a:off x="1078516" y="2199903"/>
            <a:ext cx="10203041" cy="3191493"/>
          </a:xfrm>
          <a:prstGeom prst="rect">
            <a:avLst/>
          </a:prstGeom>
          <a:noFill/>
          <a:ln>
            <a:noFill/>
          </a:ln>
        </p:spPr>
        <p:txBody>
          <a:bodyPr spcFirstLastPara="1" wrap="square" lIns="91425" tIns="45700" rIns="91425" bIns="45700" anchor="t" anchorCtr="0">
            <a:normAutofit fontScale="62500" lnSpcReduction="20000"/>
          </a:bodyPr>
          <a:lstStyle/>
          <a:p>
            <a:pPr marL="365760" lvl="0" indent="-365760" algn="l" rtl="0">
              <a:lnSpc>
                <a:spcPct val="105000"/>
              </a:lnSpc>
              <a:spcBef>
                <a:spcPts val="0"/>
              </a:spcBef>
              <a:spcAft>
                <a:spcPts val="0"/>
              </a:spcAft>
              <a:buSzPct val="100000"/>
              <a:buChar char="+"/>
            </a:pPr>
            <a:r>
              <a:rPr lang="en-GB"/>
              <a:t>https://www.beyondintractability.org/artsum/williams-resolving</a:t>
            </a:r>
            <a:endParaRPr/>
          </a:p>
          <a:p>
            <a:pPr marL="365760" lvl="0" indent="-365760" algn="l" rtl="0">
              <a:lnSpc>
                <a:spcPct val="105000"/>
              </a:lnSpc>
              <a:spcBef>
                <a:spcPts val="900"/>
              </a:spcBef>
              <a:spcAft>
                <a:spcPts val="0"/>
              </a:spcAft>
              <a:buSzPct val="100000"/>
              <a:buChar char="+"/>
            </a:pPr>
            <a:r>
              <a:rPr lang="en-GB"/>
              <a:t>https://brilliantio.com/what-is-the-best-way-to-manage-conflicts-based-on-cultural-differences/</a:t>
            </a:r>
            <a:endParaRPr/>
          </a:p>
          <a:p>
            <a:pPr marL="365760" lvl="0" indent="-365760" algn="l" rtl="0">
              <a:lnSpc>
                <a:spcPct val="105000"/>
              </a:lnSpc>
              <a:spcBef>
                <a:spcPts val="900"/>
              </a:spcBef>
              <a:spcAft>
                <a:spcPts val="0"/>
              </a:spcAft>
              <a:buSzPct val="100000"/>
              <a:buChar char="+"/>
            </a:pPr>
            <a:r>
              <a:rPr lang="en-GB"/>
              <a:t>https://www.nottingham.ac.uk/research/groups/ctccs/projects/translating-cultures/documents/journals/cross-cultural-conflict.pdf</a:t>
            </a:r>
            <a:endParaRPr/>
          </a:p>
          <a:p>
            <a:pPr marL="365760" lvl="0" indent="-365760" algn="l" rtl="0">
              <a:lnSpc>
                <a:spcPct val="105000"/>
              </a:lnSpc>
              <a:spcBef>
                <a:spcPts val="900"/>
              </a:spcBef>
              <a:spcAft>
                <a:spcPts val="0"/>
              </a:spcAft>
              <a:buSzPct val="100000"/>
              <a:buChar char="+"/>
            </a:pPr>
            <a:r>
              <a:rPr lang="en-GB"/>
              <a:t>https://tavistockrelationships.org/blogs-and-resources?view=article&amp;id=1980&amp;catid=43</a:t>
            </a:r>
            <a:endParaRPr/>
          </a:p>
          <a:p>
            <a:pPr marL="365760" lvl="0" indent="-365760" algn="l" rtl="0">
              <a:lnSpc>
                <a:spcPct val="105000"/>
              </a:lnSpc>
              <a:spcBef>
                <a:spcPts val="900"/>
              </a:spcBef>
              <a:spcAft>
                <a:spcPts val="0"/>
              </a:spcAft>
              <a:buSzPct val="100000"/>
              <a:buChar char="+"/>
            </a:pPr>
            <a:r>
              <a:rPr lang="en-GB"/>
              <a:t>https://tasteofmaroc.com/cross-cultural-marriage-issues/</a:t>
            </a:r>
            <a:endParaRPr/>
          </a:p>
          <a:p>
            <a:pPr marL="365760" lvl="0" indent="-365760" algn="l" rtl="0">
              <a:lnSpc>
                <a:spcPct val="105000"/>
              </a:lnSpc>
              <a:spcBef>
                <a:spcPts val="900"/>
              </a:spcBef>
              <a:spcAft>
                <a:spcPts val="0"/>
              </a:spcAft>
              <a:buSzPct val="100000"/>
              <a:buChar char="+"/>
            </a:pPr>
            <a:r>
              <a:rPr lang="en-GB"/>
              <a:t>https://scholarworks.gvsu.edu/cgi/viewcontent.cgi?article=1061&amp;context=orpc</a:t>
            </a:r>
            <a:endParaRPr/>
          </a:p>
          <a:p>
            <a:pPr marL="365760" lvl="0" indent="-365760" algn="l" rtl="0">
              <a:lnSpc>
                <a:spcPct val="105000"/>
              </a:lnSpc>
              <a:spcBef>
                <a:spcPts val="900"/>
              </a:spcBef>
              <a:spcAft>
                <a:spcPts val="0"/>
              </a:spcAft>
              <a:buSzPct val="100000"/>
              <a:buChar char="+"/>
            </a:pPr>
            <a:r>
              <a:rPr lang="en-GB"/>
              <a:t>https://digitalcommons.liberty.edu/cgi/viewcontent.cgi?article=1206&amp;context=masters</a:t>
            </a:r>
            <a:endParaRPr/>
          </a:p>
          <a:p>
            <a:pPr marL="365760" lvl="0" indent="-365760" algn="l" rtl="0">
              <a:lnSpc>
                <a:spcPct val="105000"/>
              </a:lnSpc>
              <a:spcBef>
                <a:spcPts val="900"/>
              </a:spcBef>
              <a:spcAft>
                <a:spcPts val="0"/>
              </a:spcAft>
              <a:buSzPct val="100000"/>
              <a:buChar char="+"/>
            </a:pPr>
            <a:r>
              <a:rPr lang="en-GB"/>
              <a:t>https://virtualspeech.com/blog/cultural-differences-in-body-language</a:t>
            </a:r>
            <a:endParaRPr/>
          </a:p>
          <a:p>
            <a:pPr marL="365760" lvl="0" indent="-262572" algn="l" rtl="0">
              <a:lnSpc>
                <a:spcPct val="105000"/>
              </a:lnSpc>
              <a:spcBef>
                <a:spcPts val="900"/>
              </a:spcBef>
              <a:spcAft>
                <a:spcPts val="0"/>
              </a:spcAft>
              <a:buSzPct val="100000"/>
              <a:buNone/>
            </a:pPr>
            <a:endParaRPr/>
          </a:p>
          <a:p>
            <a:pPr marL="365760" lvl="0" indent="-262572" algn="l" rtl="0">
              <a:lnSpc>
                <a:spcPct val="105000"/>
              </a:lnSpc>
              <a:spcBef>
                <a:spcPts val="900"/>
              </a:spcBef>
              <a:spcAft>
                <a:spcPts val="0"/>
              </a:spcAft>
              <a:buSzPct val="100000"/>
              <a:buNone/>
            </a:pPr>
            <a:endParaRPr/>
          </a:p>
          <a:p>
            <a:pPr marL="365760" lvl="0" indent="-262572" algn="l" rtl="0">
              <a:lnSpc>
                <a:spcPct val="105000"/>
              </a:lnSpc>
              <a:spcBef>
                <a:spcPts val="900"/>
              </a:spcBef>
              <a:spcAft>
                <a:spcPts val="0"/>
              </a:spcAft>
              <a:buSzPct val="100000"/>
              <a:buNone/>
            </a:pPr>
            <a:endParaRPr/>
          </a:p>
          <a:p>
            <a:pPr marL="365760" lvl="0" indent="-262572" algn="l" rtl="0">
              <a:lnSpc>
                <a:spcPct val="105000"/>
              </a:lnSpc>
              <a:spcBef>
                <a:spcPts val="900"/>
              </a:spcBef>
              <a:spcAft>
                <a:spcPts val="0"/>
              </a:spcAft>
              <a:buSzPct val="100000"/>
              <a:buNone/>
            </a:pPr>
            <a:endParaRPr/>
          </a:p>
          <a:p>
            <a:pPr marL="365760" lvl="0" indent="-262572" algn="l" rtl="0">
              <a:lnSpc>
                <a:spcPct val="105000"/>
              </a:lnSpc>
              <a:spcBef>
                <a:spcPts val="900"/>
              </a:spcBef>
              <a:spcAft>
                <a:spcPts val="0"/>
              </a:spcAft>
              <a:buSzPct val="100000"/>
              <a:buNone/>
            </a:pPr>
            <a:endParaRPr/>
          </a:p>
          <a:p>
            <a:pPr marL="365760" lvl="0" indent="-262572" algn="l" rtl="0">
              <a:lnSpc>
                <a:spcPct val="105000"/>
              </a:lnSpc>
              <a:spcBef>
                <a:spcPts val="900"/>
              </a:spcBef>
              <a:spcAft>
                <a:spcPts val="0"/>
              </a:spcAft>
              <a:buSzPct val="100000"/>
              <a:buNone/>
            </a:pPr>
            <a:endParaRPr/>
          </a:p>
          <a:p>
            <a:pPr marL="365760" lvl="0" indent="-262572" algn="l" rtl="0">
              <a:lnSpc>
                <a:spcPct val="105000"/>
              </a:lnSpc>
              <a:spcBef>
                <a:spcPts val="900"/>
              </a:spcBef>
              <a:spcAft>
                <a:spcPts val="0"/>
              </a:spcAft>
              <a:buSzPct val="100000"/>
              <a:buNone/>
            </a:pPr>
            <a:endParaRPr/>
          </a:p>
        </p:txBody>
      </p:sp>
      <p:pic>
        <p:nvPicPr>
          <p:cNvPr id="472" name="Google Shape;472;p32" descr="Chart&#10;&#10;Description automatically generated with low confidence"/>
          <p:cNvPicPr preferRelativeResize="0"/>
          <p:nvPr/>
        </p:nvPicPr>
        <p:blipFill rotWithShape="1">
          <a:blip r:embed="rId3">
            <a:alphaModFix/>
          </a:blip>
          <a:srcRect/>
          <a:stretch/>
        </p:blipFill>
        <p:spPr>
          <a:xfrm>
            <a:off x="2277924" y="5391396"/>
            <a:ext cx="6731167" cy="1161074"/>
          </a:xfrm>
          <a:prstGeom prst="rect">
            <a:avLst/>
          </a:prstGeom>
          <a:noFill/>
          <a:ln>
            <a:noFill/>
          </a:ln>
        </p:spPr>
      </p:pic>
      <p:pic>
        <p:nvPicPr>
          <p:cNvPr id="473" name="Google Shape;473;p32" descr="Logo, icon, company name&#10;&#10;Description automatically generated"/>
          <p:cNvPicPr preferRelativeResize="0"/>
          <p:nvPr/>
        </p:nvPicPr>
        <p:blipFill rotWithShape="1">
          <a:blip r:embed="rId4">
            <a:alphaModFix/>
          </a:blip>
          <a:srcRect/>
          <a:stretch/>
        </p:blipFill>
        <p:spPr>
          <a:xfrm>
            <a:off x="9991152" y="833701"/>
            <a:ext cx="1421034" cy="1366202"/>
          </a:xfrm>
          <a:prstGeom prst="rect">
            <a:avLst/>
          </a:prstGeom>
          <a:noFill/>
          <a:ln>
            <a:noFill/>
          </a:ln>
        </p:spPr>
      </p:pic>
    </p:spTree>
  </p:cSld>
  <p:clrMapOvr>
    <a:masterClrMapping/>
  </p:clrMapOvr>
</p:sld>
</file>

<file path=ppt/theme/theme1.xml><?xml version="1.0" encoding="utf-8"?>
<a:theme xmlns:a="http://schemas.openxmlformats.org/drawingml/2006/main" name="PrismaticVTI">
  <a:themeElements>
    <a:clrScheme name="AnalogousFromLightSeed_2SEEDS">
      <a:dk1>
        <a:srgbClr val="000000"/>
      </a:dk1>
      <a:lt1>
        <a:srgbClr val="FFFFFF"/>
      </a:lt1>
      <a:dk2>
        <a:srgbClr val="23393F"/>
      </a:dk2>
      <a:lt2>
        <a:srgbClr val="E2E4E8"/>
      </a:lt2>
      <a:accent1>
        <a:srgbClr val="D19535"/>
      </a:accent1>
      <a:accent2>
        <a:srgbClr val="E98870"/>
      </a:accent2>
      <a:accent3>
        <a:srgbClr val="A4A752"/>
      </a:accent3>
      <a:accent4>
        <a:srgbClr val="42B299"/>
      </a:accent4>
      <a:accent5>
        <a:srgbClr val="33AECB"/>
      </a:accent5>
      <a:accent6>
        <a:srgbClr val="548DE4"/>
      </a:accent6>
      <a:hlink>
        <a:srgbClr val="6782AD"/>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3461</Words>
  <Application>Microsoft Macintosh PowerPoint</Application>
  <PresentationFormat>Panoramiczny</PresentationFormat>
  <Paragraphs>138</Paragraphs>
  <Slides>30</Slides>
  <Notes>30</Notes>
  <HiddenSlides>0</HiddenSlides>
  <MMClips>0</MMClips>
  <ScaleCrop>false</ScaleCrop>
  <HeadingPairs>
    <vt:vector size="6" baseType="variant">
      <vt:variant>
        <vt:lpstr>Używane czcionki</vt:lpstr>
      </vt:variant>
      <vt:variant>
        <vt:i4>6</vt:i4>
      </vt:variant>
      <vt:variant>
        <vt:lpstr>Motyw</vt:lpstr>
      </vt:variant>
      <vt:variant>
        <vt:i4>1</vt:i4>
      </vt:variant>
      <vt:variant>
        <vt:lpstr>Tytuły slajdów</vt:lpstr>
      </vt:variant>
      <vt:variant>
        <vt:i4>30</vt:i4>
      </vt:variant>
    </vt:vector>
  </HeadingPairs>
  <TitlesOfParts>
    <vt:vector size="37" baseType="lpstr">
      <vt:lpstr>Arial</vt:lpstr>
      <vt:lpstr>Aharoni</vt:lpstr>
      <vt:lpstr>Avenir</vt:lpstr>
      <vt:lpstr>DM Sans</vt:lpstr>
      <vt:lpstr>Calibri</vt:lpstr>
      <vt:lpstr>Work Sans</vt:lpstr>
      <vt:lpstr>PrismaticVTI</vt:lpstr>
      <vt:lpstr>MULTICULTURAL CONFLICT</vt:lpstr>
      <vt:lpstr>MULTICULTURAL CONFLICT </vt:lpstr>
      <vt:lpstr>SOURCES OF MULTICULTURAL CONFLICT</vt:lpstr>
      <vt:lpstr>ETHNOCENTRISM </vt:lpstr>
      <vt:lpstr>LACK OF CULTURAL AWARENESS</vt:lpstr>
      <vt:lpstr>STEREOTYPES</vt:lpstr>
      <vt:lpstr>COMMUNICATION STYLE</vt:lpstr>
      <vt:lpstr>NON VERBAL COMMUNICATION</vt:lpstr>
      <vt:lpstr>BODY LANGUAGE</vt:lpstr>
      <vt:lpstr>HANDSHAKE MEANING ACROSS CULTURES </vt:lpstr>
      <vt:lpstr>GENDER</vt:lpstr>
      <vt:lpstr>MULTICULTURAL CONFLICT IN RELATIONSHIPS </vt:lpstr>
      <vt:lpstr>MULTICULTURAL CONFLICT IN MARRIAGES </vt:lpstr>
      <vt:lpstr>MULTICULTURAL CONFLICT IN MARRIAGES </vt:lpstr>
      <vt:lpstr>MULTICULTURAL CONFLICT IN MARRIAGES</vt:lpstr>
      <vt:lpstr>MULTICULTURAL CONFLICT IN FAMILIES</vt:lpstr>
      <vt:lpstr>EXTENDED FAMILY </vt:lpstr>
      <vt:lpstr>EXTENDED FAMILY </vt:lpstr>
      <vt:lpstr>PARENTING STYLES IN  A MULTICULTURAL FAMILY</vt:lpstr>
      <vt:lpstr>PLACE OF RESIDENCE </vt:lpstr>
      <vt:lpstr>RELIGION</vt:lpstr>
      <vt:lpstr>CULTURAL VARIABILITY </vt:lpstr>
      <vt:lpstr>CONFLICT RESOLUTION TYPES</vt:lpstr>
      <vt:lpstr>EXTRAJUDICIAL CONFLICT RESOLUTION </vt:lpstr>
      <vt:lpstr>EXTRAJUDICIAL CONFLICT RESOLUTION </vt:lpstr>
      <vt:lpstr>MULTICULTURAL CONFLICT RESOLUTION</vt:lpstr>
      <vt:lpstr>PROBING FOR THE CULTURAL DIMENSION</vt:lpstr>
      <vt:lpstr>LEARNING ABOUT OTHER CULTURES</vt:lpstr>
      <vt:lpstr>ALTERING ORGANISATIONAL PROCEDURES</vt:lpstr>
      <vt:lpstr>BIBLIOGRAPHY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MULTICULTURAL CONFLICT</dc:title>
  <dc:creator>Marcinkowska, Dominika (Student)</dc:creator>
  <cp:lastModifiedBy>Julia M</cp:lastModifiedBy>
  <cp:revision>1</cp:revision>
  <dcterms:created xsi:type="dcterms:W3CDTF">2023-02-20T09:21:42Z</dcterms:created>
  <dcterms:modified xsi:type="dcterms:W3CDTF">2023-12-20T20:25:57Z</dcterms:modified>
</cp:coreProperties>
</file>