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86" r:id="rId5"/>
    <p:sldId id="259" r:id="rId6"/>
    <p:sldId id="260" r:id="rId7"/>
    <p:sldId id="287" r:id="rId8"/>
    <p:sldId id="262" r:id="rId9"/>
    <p:sldId id="263" r:id="rId10"/>
    <p:sldId id="264" r:id="rId11"/>
    <p:sldId id="288" r:id="rId12"/>
    <p:sldId id="289" r:id="rId13"/>
    <p:sldId id="290" r:id="rId14"/>
    <p:sldId id="268" r:id="rId15"/>
    <p:sldId id="280" r:id="rId16"/>
    <p:sldId id="272" r:id="rId17"/>
    <p:sldId id="269" r:id="rId18"/>
    <p:sldId id="291" r:id="rId19"/>
    <p:sldId id="281" r:id="rId20"/>
    <p:sldId id="270" r:id="rId21"/>
    <p:sldId id="293" r:id="rId22"/>
    <p:sldId id="294" r:id="rId23"/>
    <p:sldId id="295" r:id="rId24"/>
    <p:sldId id="296" r:id="rId25"/>
    <p:sldId id="292" r:id="rId26"/>
    <p:sldId id="297" r:id="rId27"/>
    <p:sldId id="301" r:id="rId28"/>
    <p:sldId id="298" r:id="rId29"/>
    <p:sldId id="300" r:id="rId30"/>
    <p:sldId id="302" r:id="rId31"/>
    <p:sldId id="265"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578"/>
  </p:normalViewPr>
  <p:slideViewPr>
    <p:cSldViewPr snapToGrid="0">
      <p:cViewPr varScale="1">
        <p:scale>
          <a:sx n="97" d="100"/>
          <a:sy n="97" d="100"/>
        </p:scale>
        <p:origin x="39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10.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rawing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8CC5D8-6A62-4548-90C3-89C84300453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GB"/>
        </a:p>
      </dgm:t>
    </dgm:pt>
    <dgm:pt modelId="{C4A4275E-1FB5-9441-B5EC-F66CE172EFD8}">
      <dgm:prSet custT="1"/>
      <dgm:spPr/>
      <dgm:t>
        <a:bodyPr/>
        <a:lstStyle/>
        <a:p>
          <a:r>
            <a:rPr lang="pl-PL" sz="1800" dirty="0">
              <a:latin typeface="+mn-lt"/>
            </a:rPr>
            <a:t>Poniższa procedura mediacji  zalecana jest jako najlepszy sposób rozwiązywania konfliktów.  Procedura ta składa się z czterech etapów:</a:t>
          </a:r>
          <a:endParaRPr lang="en-GB" sz="1800" dirty="0">
            <a:latin typeface="+mn-lt"/>
          </a:endParaRPr>
        </a:p>
      </dgm:t>
    </dgm:pt>
    <dgm:pt modelId="{F62584D3-15C7-8549-9836-625989754A74}" type="parTrans" cxnId="{3E530E72-2548-CB46-882A-9304A4000234}">
      <dgm:prSet/>
      <dgm:spPr/>
      <dgm:t>
        <a:bodyPr/>
        <a:lstStyle/>
        <a:p>
          <a:endParaRPr lang="en-GB"/>
        </a:p>
      </dgm:t>
    </dgm:pt>
    <dgm:pt modelId="{58746F1D-F12E-404D-9BC6-B84FE0427117}" type="sibTrans" cxnId="{3E530E72-2548-CB46-882A-9304A4000234}">
      <dgm:prSet/>
      <dgm:spPr/>
      <dgm:t>
        <a:bodyPr/>
        <a:lstStyle/>
        <a:p>
          <a:endParaRPr lang="en-GB"/>
        </a:p>
      </dgm:t>
    </dgm:pt>
    <dgm:pt modelId="{EF41D328-4D15-0642-A82F-24459A3C4107}">
      <dgm:prSet/>
      <dgm:spPr/>
      <dgm:t>
        <a:bodyPr/>
        <a:lstStyle/>
        <a:p>
          <a:pPr algn="ctr"/>
          <a:r>
            <a:rPr lang="pl-PL" b="1" dirty="0"/>
            <a:t>Etap</a:t>
          </a:r>
          <a:r>
            <a:rPr lang="en-GB" b="1" dirty="0"/>
            <a:t> 1: </a:t>
          </a:r>
          <a:r>
            <a:rPr lang="pl-PL" b="1" dirty="0"/>
            <a:t>Przygotowanie</a:t>
          </a:r>
          <a:r>
            <a:rPr lang="en-GB" b="1" dirty="0"/>
            <a:t> </a:t>
          </a:r>
        </a:p>
      </dgm:t>
    </dgm:pt>
    <dgm:pt modelId="{111FAEF1-DDE0-0E47-9087-99AA209D87CC}" type="parTrans" cxnId="{08201B8E-3CC5-6740-8831-18D522A41C18}">
      <dgm:prSet/>
      <dgm:spPr/>
      <dgm:t>
        <a:bodyPr/>
        <a:lstStyle/>
        <a:p>
          <a:endParaRPr lang="en-GB"/>
        </a:p>
      </dgm:t>
    </dgm:pt>
    <dgm:pt modelId="{F0873882-8698-F749-B3D5-104505771701}" type="sibTrans" cxnId="{08201B8E-3CC5-6740-8831-18D522A41C18}">
      <dgm:prSet/>
      <dgm:spPr/>
      <dgm:t>
        <a:bodyPr/>
        <a:lstStyle/>
        <a:p>
          <a:endParaRPr lang="en-GB"/>
        </a:p>
      </dgm:t>
    </dgm:pt>
    <dgm:pt modelId="{C029F37E-B58C-F34F-83F8-0C46A3393A90}">
      <dgm:prSet/>
      <dgm:spPr/>
      <dgm:t>
        <a:bodyPr/>
        <a:lstStyle/>
        <a:p>
          <a:pPr algn="ctr"/>
          <a:r>
            <a:rPr lang="pl-PL" b="1" dirty="0"/>
            <a:t>Etap</a:t>
          </a:r>
          <a:r>
            <a:rPr lang="en-GB" b="1" dirty="0"/>
            <a:t> 2: </a:t>
          </a:r>
          <a:r>
            <a:rPr lang="pl-PL" b="1" dirty="0"/>
            <a:t>Badanie</a:t>
          </a:r>
          <a:r>
            <a:rPr lang="en-GB" b="1" dirty="0"/>
            <a:t> </a:t>
          </a:r>
        </a:p>
      </dgm:t>
    </dgm:pt>
    <dgm:pt modelId="{6A1A15DB-E37F-0741-B6BD-17573BBEE109}" type="parTrans" cxnId="{B2E59AEB-43C1-864B-A11F-A10BF76906ED}">
      <dgm:prSet/>
      <dgm:spPr/>
      <dgm:t>
        <a:bodyPr/>
        <a:lstStyle/>
        <a:p>
          <a:endParaRPr lang="en-GB"/>
        </a:p>
      </dgm:t>
    </dgm:pt>
    <dgm:pt modelId="{670AE4E1-26CC-EB43-9AA7-EDD40243E52E}" type="sibTrans" cxnId="{B2E59AEB-43C1-864B-A11F-A10BF76906ED}">
      <dgm:prSet/>
      <dgm:spPr/>
      <dgm:t>
        <a:bodyPr/>
        <a:lstStyle/>
        <a:p>
          <a:endParaRPr lang="en-GB"/>
        </a:p>
      </dgm:t>
    </dgm:pt>
    <dgm:pt modelId="{51E76A42-78D0-724D-BDE6-26C6613F3DCB}">
      <dgm:prSet/>
      <dgm:spPr/>
      <dgm:t>
        <a:bodyPr/>
        <a:lstStyle/>
        <a:p>
          <a:pPr algn="ctr"/>
          <a:r>
            <a:rPr lang="pl-PL" b="1" dirty="0"/>
            <a:t>Etap</a:t>
          </a:r>
          <a:r>
            <a:rPr lang="en-GB" b="1" dirty="0"/>
            <a:t> 3: </a:t>
          </a:r>
          <a:r>
            <a:rPr lang="pl-PL" b="1" dirty="0"/>
            <a:t>Negocjacje</a:t>
          </a:r>
          <a:r>
            <a:rPr lang="en-GB" b="1" dirty="0"/>
            <a:t> </a:t>
          </a:r>
        </a:p>
      </dgm:t>
    </dgm:pt>
    <dgm:pt modelId="{E958AB3F-732F-F647-8FC3-97BC7055CD11}" type="parTrans" cxnId="{E0E9C916-6D50-B34C-8269-5249A3F36AF2}">
      <dgm:prSet/>
      <dgm:spPr/>
      <dgm:t>
        <a:bodyPr/>
        <a:lstStyle/>
        <a:p>
          <a:endParaRPr lang="en-GB"/>
        </a:p>
      </dgm:t>
    </dgm:pt>
    <dgm:pt modelId="{10C9AC2B-B74A-054E-A6D4-959DE37B0BF5}" type="sibTrans" cxnId="{E0E9C916-6D50-B34C-8269-5249A3F36AF2}">
      <dgm:prSet/>
      <dgm:spPr/>
      <dgm:t>
        <a:bodyPr/>
        <a:lstStyle/>
        <a:p>
          <a:endParaRPr lang="en-GB"/>
        </a:p>
      </dgm:t>
    </dgm:pt>
    <dgm:pt modelId="{E4FCB135-99BB-2049-96EA-694E7EC65B56}">
      <dgm:prSet/>
      <dgm:spPr/>
      <dgm:t>
        <a:bodyPr/>
        <a:lstStyle/>
        <a:p>
          <a:pPr algn="ctr"/>
          <a:r>
            <a:rPr lang="pl-PL" b="1" dirty="0"/>
            <a:t>Etap</a:t>
          </a:r>
          <a:r>
            <a:rPr lang="en-GB" b="1" dirty="0"/>
            <a:t> 4: </a:t>
          </a:r>
          <a:r>
            <a:rPr lang="pl-PL" b="1" dirty="0"/>
            <a:t>Formułowanie wniosków</a:t>
          </a:r>
          <a:endParaRPr lang="en-GB" b="1" dirty="0"/>
        </a:p>
      </dgm:t>
    </dgm:pt>
    <dgm:pt modelId="{FA1748D9-A075-B748-B454-85EF5A8C020E}" type="parTrans" cxnId="{3A070699-260D-2E48-BC5D-CFD93118A9BE}">
      <dgm:prSet/>
      <dgm:spPr/>
      <dgm:t>
        <a:bodyPr/>
        <a:lstStyle/>
        <a:p>
          <a:endParaRPr lang="en-GB"/>
        </a:p>
      </dgm:t>
    </dgm:pt>
    <dgm:pt modelId="{050365EE-F56D-C24E-AB26-ED8F2ECE7BDA}" type="sibTrans" cxnId="{3A070699-260D-2E48-BC5D-CFD93118A9BE}">
      <dgm:prSet/>
      <dgm:spPr/>
      <dgm:t>
        <a:bodyPr/>
        <a:lstStyle/>
        <a:p>
          <a:endParaRPr lang="en-GB"/>
        </a:p>
      </dgm:t>
    </dgm:pt>
    <dgm:pt modelId="{1A7D51EA-F4CA-EF4A-9A45-FA4964B65109}">
      <dgm:prSet/>
      <dgm:spPr/>
      <dgm:t>
        <a:bodyPr/>
        <a:lstStyle/>
        <a:p>
          <a:r>
            <a:rPr lang="pl-PL" dirty="0"/>
            <a:t>W etapie </a:t>
          </a:r>
          <a:r>
            <a:rPr lang="en-GB" dirty="0"/>
            <a:t>1</a:t>
          </a:r>
          <a:r>
            <a:rPr lang="pl-PL" dirty="0"/>
            <a:t> zostaje wybrany mediator, ustalane są zasady mediacji oraz zawiera się umowę o mediację</a:t>
          </a:r>
          <a:r>
            <a:rPr lang="en-GB" dirty="0"/>
            <a:t>.</a:t>
          </a:r>
        </a:p>
      </dgm:t>
    </dgm:pt>
    <dgm:pt modelId="{3515653B-0616-3E46-8C28-362A95B0CE8C}" type="parTrans" cxnId="{6D36F100-8984-7545-871F-98B2C2AD79B0}">
      <dgm:prSet/>
      <dgm:spPr/>
      <dgm:t>
        <a:bodyPr/>
        <a:lstStyle/>
        <a:p>
          <a:endParaRPr lang="en-GB"/>
        </a:p>
      </dgm:t>
    </dgm:pt>
    <dgm:pt modelId="{B225122C-A5A4-F345-B442-3A42401C4387}" type="sibTrans" cxnId="{6D36F100-8984-7545-871F-98B2C2AD79B0}">
      <dgm:prSet/>
      <dgm:spPr/>
      <dgm:t>
        <a:bodyPr/>
        <a:lstStyle/>
        <a:p>
          <a:endParaRPr lang="en-GB"/>
        </a:p>
      </dgm:t>
    </dgm:pt>
    <dgm:pt modelId="{268B4FE3-CC75-C245-B456-AD2EE77A1E7E}" type="pres">
      <dgm:prSet presAssocID="{728CC5D8-6A62-4548-90C3-89C843004537}" presName="linear" presStyleCnt="0">
        <dgm:presLayoutVars>
          <dgm:animLvl val="lvl"/>
          <dgm:resizeHandles val="exact"/>
        </dgm:presLayoutVars>
      </dgm:prSet>
      <dgm:spPr/>
    </dgm:pt>
    <dgm:pt modelId="{5D5CDFF5-130B-4740-8EE0-9FF5BFF4AC9E}" type="pres">
      <dgm:prSet presAssocID="{C4A4275E-1FB5-9441-B5EC-F66CE172EFD8}" presName="parentText" presStyleLbl="node1" presStyleIdx="0" presStyleCnt="6">
        <dgm:presLayoutVars>
          <dgm:chMax val="0"/>
          <dgm:bulletEnabled val="1"/>
        </dgm:presLayoutVars>
      </dgm:prSet>
      <dgm:spPr/>
    </dgm:pt>
    <dgm:pt modelId="{E27EC7EF-2D86-AD44-9E6E-2E451FDAFE8D}" type="pres">
      <dgm:prSet presAssocID="{58746F1D-F12E-404D-9BC6-B84FE0427117}" presName="spacer" presStyleCnt="0"/>
      <dgm:spPr/>
    </dgm:pt>
    <dgm:pt modelId="{634AE055-F0A4-784C-82AE-70314F99301C}" type="pres">
      <dgm:prSet presAssocID="{EF41D328-4D15-0642-A82F-24459A3C4107}" presName="parentText" presStyleLbl="node1" presStyleIdx="1" presStyleCnt="6">
        <dgm:presLayoutVars>
          <dgm:chMax val="0"/>
          <dgm:bulletEnabled val="1"/>
        </dgm:presLayoutVars>
      </dgm:prSet>
      <dgm:spPr/>
    </dgm:pt>
    <dgm:pt modelId="{7FEBEA3D-7596-9A4B-AD35-D935F72F243A}" type="pres">
      <dgm:prSet presAssocID="{F0873882-8698-F749-B3D5-104505771701}" presName="spacer" presStyleCnt="0"/>
      <dgm:spPr/>
    </dgm:pt>
    <dgm:pt modelId="{899A5741-D07A-4D4A-B6C3-628C7708EEEE}" type="pres">
      <dgm:prSet presAssocID="{C029F37E-B58C-F34F-83F8-0C46A3393A90}" presName="parentText" presStyleLbl="node1" presStyleIdx="2" presStyleCnt="6">
        <dgm:presLayoutVars>
          <dgm:chMax val="0"/>
          <dgm:bulletEnabled val="1"/>
        </dgm:presLayoutVars>
      </dgm:prSet>
      <dgm:spPr/>
    </dgm:pt>
    <dgm:pt modelId="{EFB43483-6906-824D-B5C9-0F08EC2D1E29}" type="pres">
      <dgm:prSet presAssocID="{670AE4E1-26CC-EB43-9AA7-EDD40243E52E}" presName="spacer" presStyleCnt="0"/>
      <dgm:spPr/>
    </dgm:pt>
    <dgm:pt modelId="{33D81784-A0AF-DB46-86F1-D095D0D1558B}" type="pres">
      <dgm:prSet presAssocID="{51E76A42-78D0-724D-BDE6-26C6613F3DCB}" presName="parentText" presStyleLbl="node1" presStyleIdx="3" presStyleCnt="6">
        <dgm:presLayoutVars>
          <dgm:chMax val="0"/>
          <dgm:bulletEnabled val="1"/>
        </dgm:presLayoutVars>
      </dgm:prSet>
      <dgm:spPr/>
    </dgm:pt>
    <dgm:pt modelId="{D918ED2D-825F-414E-A531-378A9E317A33}" type="pres">
      <dgm:prSet presAssocID="{10C9AC2B-B74A-054E-A6D4-959DE37B0BF5}" presName="spacer" presStyleCnt="0"/>
      <dgm:spPr/>
    </dgm:pt>
    <dgm:pt modelId="{7C4E79D0-2850-504D-A754-8D0AD573FA30}" type="pres">
      <dgm:prSet presAssocID="{E4FCB135-99BB-2049-96EA-694E7EC65B56}" presName="parentText" presStyleLbl="node1" presStyleIdx="4" presStyleCnt="6">
        <dgm:presLayoutVars>
          <dgm:chMax val="0"/>
          <dgm:bulletEnabled val="1"/>
        </dgm:presLayoutVars>
      </dgm:prSet>
      <dgm:spPr/>
    </dgm:pt>
    <dgm:pt modelId="{542B6724-441D-084F-BDD6-EF57DEECD86D}" type="pres">
      <dgm:prSet presAssocID="{050365EE-F56D-C24E-AB26-ED8F2ECE7BDA}" presName="spacer" presStyleCnt="0"/>
      <dgm:spPr/>
    </dgm:pt>
    <dgm:pt modelId="{BE1B6648-FA4D-0849-BC00-17400F2AB74D}" type="pres">
      <dgm:prSet presAssocID="{1A7D51EA-F4CA-EF4A-9A45-FA4964B65109}" presName="parentText" presStyleLbl="node1" presStyleIdx="5" presStyleCnt="6">
        <dgm:presLayoutVars>
          <dgm:chMax val="0"/>
          <dgm:bulletEnabled val="1"/>
        </dgm:presLayoutVars>
      </dgm:prSet>
      <dgm:spPr/>
    </dgm:pt>
  </dgm:ptLst>
  <dgm:cxnLst>
    <dgm:cxn modelId="{6D36F100-8984-7545-871F-98B2C2AD79B0}" srcId="{728CC5D8-6A62-4548-90C3-89C843004537}" destId="{1A7D51EA-F4CA-EF4A-9A45-FA4964B65109}" srcOrd="5" destOrd="0" parTransId="{3515653B-0616-3E46-8C28-362A95B0CE8C}" sibTransId="{B225122C-A5A4-F345-B442-3A42401C4387}"/>
    <dgm:cxn modelId="{E0E9C916-6D50-B34C-8269-5249A3F36AF2}" srcId="{728CC5D8-6A62-4548-90C3-89C843004537}" destId="{51E76A42-78D0-724D-BDE6-26C6613F3DCB}" srcOrd="3" destOrd="0" parTransId="{E958AB3F-732F-F647-8FC3-97BC7055CD11}" sibTransId="{10C9AC2B-B74A-054E-A6D4-959DE37B0BF5}"/>
    <dgm:cxn modelId="{6B972A49-6718-C94E-ADE7-F3B6DD84B01D}" type="presOf" srcId="{E4FCB135-99BB-2049-96EA-694E7EC65B56}" destId="{7C4E79D0-2850-504D-A754-8D0AD573FA30}" srcOrd="0" destOrd="0" presId="urn:microsoft.com/office/officeart/2005/8/layout/vList2"/>
    <dgm:cxn modelId="{3E530E72-2548-CB46-882A-9304A4000234}" srcId="{728CC5D8-6A62-4548-90C3-89C843004537}" destId="{C4A4275E-1FB5-9441-B5EC-F66CE172EFD8}" srcOrd="0" destOrd="0" parTransId="{F62584D3-15C7-8549-9836-625989754A74}" sibTransId="{58746F1D-F12E-404D-9BC6-B84FE0427117}"/>
    <dgm:cxn modelId="{967A7C58-2802-C448-AD2A-871305D28336}" type="presOf" srcId="{C4A4275E-1FB5-9441-B5EC-F66CE172EFD8}" destId="{5D5CDFF5-130B-4740-8EE0-9FF5BFF4AC9E}" srcOrd="0" destOrd="0" presId="urn:microsoft.com/office/officeart/2005/8/layout/vList2"/>
    <dgm:cxn modelId="{08201B8E-3CC5-6740-8831-18D522A41C18}" srcId="{728CC5D8-6A62-4548-90C3-89C843004537}" destId="{EF41D328-4D15-0642-A82F-24459A3C4107}" srcOrd="1" destOrd="0" parTransId="{111FAEF1-DDE0-0E47-9087-99AA209D87CC}" sibTransId="{F0873882-8698-F749-B3D5-104505771701}"/>
    <dgm:cxn modelId="{6A5CA697-EE04-F745-BA01-09974AE17042}" type="presOf" srcId="{C029F37E-B58C-F34F-83F8-0C46A3393A90}" destId="{899A5741-D07A-4D4A-B6C3-628C7708EEEE}" srcOrd="0" destOrd="0" presId="urn:microsoft.com/office/officeart/2005/8/layout/vList2"/>
    <dgm:cxn modelId="{3A070699-260D-2E48-BC5D-CFD93118A9BE}" srcId="{728CC5D8-6A62-4548-90C3-89C843004537}" destId="{E4FCB135-99BB-2049-96EA-694E7EC65B56}" srcOrd="4" destOrd="0" parTransId="{FA1748D9-A075-B748-B454-85EF5A8C020E}" sibTransId="{050365EE-F56D-C24E-AB26-ED8F2ECE7BDA}"/>
    <dgm:cxn modelId="{1DE7A9AC-96ED-834B-8CAB-66C4360DF822}" type="presOf" srcId="{1A7D51EA-F4CA-EF4A-9A45-FA4964B65109}" destId="{BE1B6648-FA4D-0849-BC00-17400F2AB74D}" srcOrd="0" destOrd="0" presId="urn:microsoft.com/office/officeart/2005/8/layout/vList2"/>
    <dgm:cxn modelId="{913005DF-F0E7-1F44-81C2-518D0A3CA2EB}" type="presOf" srcId="{728CC5D8-6A62-4548-90C3-89C843004537}" destId="{268B4FE3-CC75-C245-B456-AD2EE77A1E7E}" srcOrd="0" destOrd="0" presId="urn:microsoft.com/office/officeart/2005/8/layout/vList2"/>
    <dgm:cxn modelId="{3F8D9FE1-7C30-3C49-953A-5D5521F1D9A2}" type="presOf" srcId="{51E76A42-78D0-724D-BDE6-26C6613F3DCB}" destId="{33D81784-A0AF-DB46-86F1-D095D0D1558B}" srcOrd="0" destOrd="0" presId="urn:microsoft.com/office/officeart/2005/8/layout/vList2"/>
    <dgm:cxn modelId="{B2E59AEB-43C1-864B-A11F-A10BF76906ED}" srcId="{728CC5D8-6A62-4548-90C3-89C843004537}" destId="{C029F37E-B58C-F34F-83F8-0C46A3393A90}" srcOrd="2" destOrd="0" parTransId="{6A1A15DB-E37F-0741-B6BD-17573BBEE109}" sibTransId="{670AE4E1-26CC-EB43-9AA7-EDD40243E52E}"/>
    <dgm:cxn modelId="{123B6BFE-D81F-9A42-A36E-0B8ABCA9A6FA}" type="presOf" srcId="{EF41D328-4D15-0642-A82F-24459A3C4107}" destId="{634AE055-F0A4-784C-82AE-70314F99301C}" srcOrd="0" destOrd="0" presId="urn:microsoft.com/office/officeart/2005/8/layout/vList2"/>
    <dgm:cxn modelId="{D20F5CC7-462A-7642-AAE4-15D24E93B150}" type="presParOf" srcId="{268B4FE3-CC75-C245-B456-AD2EE77A1E7E}" destId="{5D5CDFF5-130B-4740-8EE0-9FF5BFF4AC9E}" srcOrd="0" destOrd="0" presId="urn:microsoft.com/office/officeart/2005/8/layout/vList2"/>
    <dgm:cxn modelId="{1F3D37F2-5558-B446-8C4D-E6C1DE5D084E}" type="presParOf" srcId="{268B4FE3-CC75-C245-B456-AD2EE77A1E7E}" destId="{E27EC7EF-2D86-AD44-9E6E-2E451FDAFE8D}" srcOrd="1" destOrd="0" presId="urn:microsoft.com/office/officeart/2005/8/layout/vList2"/>
    <dgm:cxn modelId="{E11C700B-13BC-8245-B15E-F14E212D8139}" type="presParOf" srcId="{268B4FE3-CC75-C245-B456-AD2EE77A1E7E}" destId="{634AE055-F0A4-784C-82AE-70314F99301C}" srcOrd="2" destOrd="0" presId="urn:microsoft.com/office/officeart/2005/8/layout/vList2"/>
    <dgm:cxn modelId="{D39CAD31-DEDB-9742-94EC-B69B260C4E22}" type="presParOf" srcId="{268B4FE3-CC75-C245-B456-AD2EE77A1E7E}" destId="{7FEBEA3D-7596-9A4B-AD35-D935F72F243A}" srcOrd="3" destOrd="0" presId="urn:microsoft.com/office/officeart/2005/8/layout/vList2"/>
    <dgm:cxn modelId="{48FA2A64-AF5C-9342-9794-5C3DF8E33674}" type="presParOf" srcId="{268B4FE3-CC75-C245-B456-AD2EE77A1E7E}" destId="{899A5741-D07A-4D4A-B6C3-628C7708EEEE}" srcOrd="4" destOrd="0" presId="urn:microsoft.com/office/officeart/2005/8/layout/vList2"/>
    <dgm:cxn modelId="{2A60D4DB-D4F7-344B-A2E1-98BA29D8E572}" type="presParOf" srcId="{268B4FE3-CC75-C245-B456-AD2EE77A1E7E}" destId="{EFB43483-6906-824D-B5C9-0F08EC2D1E29}" srcOrd="5" destOrd="0" presId="urn:microsoft.com/office/officeart/2005/8/layout/vList2"/>
    <dgm:cxn modelId="{AD27C244-D4FF-C14F-ACFC-1B16C79966C2}" type="presParOf" srcId="{268B4FE3-CC75-C245-B456-AD2EE77A1E7E}" destId="{33D81784-A0AF-DB46-86F1-D095D0D1558B}" srcOrd="6" destOrd="0" presId="urn:microsoft.com/office/officeart/2005/8/layout/vList2"/>
    <dgm:cxn modelId="{48F9FA38-19D8-AD46-AA56-B58144A7041F}" type="presParOf" srcId="{268B4FE3-CC75-C245-B456-AD2EE77A1E7E}" destId="{D918ED2D-825F-414E-A531-378A9E317A33}" srcOrd="7" destOrd="0" presId="urn:microsoft.com/office/officeart/2005/8/layout/vList2"/>
    <dgm:cxn modelId="{BDE07759-30C4-7C42-BC28-47730EF374EB}" type="presParOf" srcId="{268B4FE3-CC75-C245-B456-AD2EE77A1E7E}" destId="{7C4E79D0-2850-504D-A754-8D0AD573FA30}" srcOrd="8" destOrd="0" presId="urn:microsoft.com/office/officeart/2005/8/layout/vList2"/>
    <dgm:cxn modelId="{2B7FE2CC-BAE5-3A46-9F91-C3383F11DA4B}" type="presParOf" srcId="{268B4FE3-CC75-C245-B456-AD2EE77A1E7E}" destId="{542B6724-441D-084F-BDD6-EF57DEECD86D}" srcOrd="9" destOrd="0" presId="urn:microsoft.com/office/officeart/2005/8/layout/vList2"/>
    <dgm:cxn modelId="{676B0BBD-FAFE-D242-A055-5B9B769E0C3F}" type="presParOf" srcId="{268B4FE3-CC75-C245-B456-AD2EE77A1E7E}" destId="{BE1B6648-FA4D-0849-BC00-17400F2AB74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4383F0-ED50-E74D-92CF-042A4DCAD289}" type="doc">
      <dgm:prSet loTypeId="urn:microsoft.com/office/officeart/2005/8/layout/matrix3" loCatId="matrix" qsTypeId="urn:microsoft.com/office/officeart/2005/8/quickstyle/simple1" qsCatId="simple" csTypeId="urn:microsoft.com/office/officeart/2005/8/colors/accent2_2" csCatId="accent2" phldr="1"/>
      <dgm:spPr/>
      <dgm:t>
        <a:bodyPr/>
        <a:lstStyle/>
        <a:p>
          <a:endParaRPr lang="en-GB"/>
        </a:p>
      </dgm:t>
    </dgm:pt>
    <dgm:pt modelId="{5FD4F779-B87E-244E-947A-8204DEDE5844}">
      <dgm:prSet/>
      <dgm:spPr/>
      <dgm:t>
        <a:bodyPr/>
        <a:lstStyle/>
        <a:p>
          <a:r>
            <a:rPr lang="pl-PL" dirty="0"/>
            <a:t>Twoim celem jako mediatora jest zachęcenie stron do ustalenia spornego obszaru, przy wykorzystaniu korzyści płynące z obecności neutralnej osoby trzeciej.</a:t>
          </a:r>
        </a:p>
        <a:p>
          <a:endParaRPr lang="en-GB" dirty="0"/>
        </a:p>
      </dgm:t>
    </dgm:pt>
    <dgm:pt modelId="{BE6EA835-7BB5-3A42-B260-12864C2163FE}" type="parTrans" cxnId="{E862EEC4-4A7F-6A49-A83A-A07E1E48ADA9}">
      <dgm:prSet/>
      <dgm:spPr/>
      <dgm:t>
        <a:bodyPr/>
        <a:lstStyle/>
        <a:p>
          <a:endParaRPr lang="en-GB"/>
        </a:p>
      </dgm:t>
    </dgm:pt>
    <dgm:pt modelId="{965DC75C-B09F-E04F-82AE-7EE07187AFF3}" type="sibTrans" cxnId="{E862EEC4-4A7F-6A49-A83A-A07E1E48ADA9}">
      <dgm:prSet/>
      <dgm:spPr/>
      <dgm:t>
        <a:bodyPr/>
        <a:lstStyle/>
        <a:p>
          <a:endParaRPr lang="en-GB"/>
        </a:p>
      </dgm:t>
    </dgm:pt>
    <dgm:pt modelId="{A52B36A7-9055-0347-985C-7D86C2E76B17}">
      <dgm:prSet/>
      <dgm:spPr/>
      <dgm:t>
        <a:bodyPr/>
        <a:lstStyle/>
        <a:p>
          <a:r>
            <a:rPr lang="pl-PL" dirty="0"/>
            <a:t>Strony odnoszą korzyści z Twojej obecności jako mediatora, ponieważ badają granice, obserwują nastroje i swobodniej rozmawiają.</a:t>
          </a:r>
        </a:p>
        <a:p>
          <a:endParaRPr lang="en-GB" dirty="0"/>
        </a:p>
      </dgm:t>
    </dgm:pt>
    <dgm:pt modelId="{59F9D9DF-92A6-A44D-BF31-771FBFC8A536}" type="parTrans" cxnId="{82900EC9-4E88-FB4D-830A-1BBEFDAD2301}">
      <dgm:prSet/>
      <dgm:spPr/>
      <dgm:t>
        <a:bodyPr/>
        <a:lstStyle/>
        <a:p>
          <a:endParaRPr lang="en-GB"/>
        </a:p>
      </dgm:t>
    </dgm:pt>
    <dgm:pt modelId="{FC49AF65-1C15-3A43-A22A-73115E5A51EF}" type="sibTrans" cxnId="{82900EC9-4E88-FB4D-830A-1BBEFDAD2301}">
      <dgm:prSet/>
      <dgm:spPr/>
      <dgm:t>
        <a:bodyPr/>
        <a:lstStyle/>
        <a:p>
          <a:endParaRPr lang="en-GB"/>
        </a:p>
      </dgm:t>
    </dgm:pt>
    <dgm:pt modelId="{CD381397-848F-5F4C-8DFA-A03AD9B39B7A}">
      <dgm:prSet/>
      <dgm:spPr/>
      <dgm:t>
        <a:bodyPr/>
        <a:lstStyle/>
        <a:p>
          <a:r>
            <a:rPr lang="pl-PL" dirty="0"/>
            <a:t>Celem tej fazy jest stworzenie podstaw do rozmów ugodowych.</a:t>
          </a:r>
        </a:p>
        <a:p>
          <a:endParaRPr lang="en-GB" dirty="0"/>
        </a:p>
      </dgm:t>
    </dgm:pt>
    <dgm:pt modelId="{9726E36D-7D69-E740-AA3E-E51A1DCB459F}" type="parTrans" cxnId="{FEBD8A81-4BAA-9045-A9B3-77C9E64A3929}">
      <dgm:prSet/>
      <dgm:spPr/>
      <dgm:t>
        <a:bodyPr/>
        <a:lstStyle/>
        <a:p>
          <a:endParaRPr lang="en-GB"/>
        </a:p>
      </dgm:t>
    </dgm:pt>
    <dgm:pt modelId="{EF8B2366-CDA2-474A-8A0C-07BE8E4ED7D7}" type="sibTrans" cxnId="{FEBD8A81-4BAA-9045-A9B3-77C9E64A3929}">
      <dgm:prSet/>
      <dgm:spPr/>
      <dgm:t>
        <a:bodyPr/>
        <a:lstStyle/>
        <a:p>
          <a:endParaRPr lang="en-GB"/>
        </a:p>
      </dgm:t>
    </dgm:pt>
    <dgm:pt modelId="{3B16E0E1-909C-784E-B0D7-D02B96096888}">
      <dgm:prSet/>
      <dgm:spPr/>
      <dgm:t>
        <a:bodyPr/>
        <a:lstStyle/>
        <a:p>
          <a:r>
            <a:rPr lang="pl-PL" dirty="0"/>
            <a:t>Spotkania wspólne i indywidualne to dwa główne narzędzia, którymi dysponujesz.</a:t>
          </a:r>
          <a:endParaRPr lang="en-GB" dirty="0"/>
        </a:p>
      </dgm:t>
    </dgm:pt>
    <dgm:pt modelId="{183932FC-CE9A-AA47-BDC2-D1AE1E8882F3}" type="parTrans" cxnId="{FC047429-E5D0-984F-9D3A-FA2F8F2CF7F3}">
      <dgm:prSet/>
      <dgm:spPr/>
      <dgm:t>
        <a:bodyPr/>
        <a:lstStyle/>
        <a:p>
          <a:endParaRPr lang="en-GB"/>
        </a:p>
      </dgm:t>
    </dgm:pt>
    <dgm:pt modelId="{75EAC601-4871-A74D-8C70-AAB3D5C9D551}" type="sibTrans" cxnId="{FC047429-E5D0-984F-9D3A-FA2F8F2CF7F3}">
      <dgm:prSet/>
      <dgm:spPr/>
      <dgm:t>
        <a:bodyPr/>
        <a:lstStyle/>
        <a:p>
          <a:endParaRPr lang="en-GB"/>
        </a:p>
      </dgm:t>
    </dgm:pt>
    <dgm:pt modelId="{B34737C3-3BED-6443-A933-B6D50D0993ED}" type="pres">
      <dgm:prSet presAssocID="{104383F0-ED50-E74D-92CF-042A4DCAD289}" presName="matrix" presStyleCnt="0">
        <dgm:presLayoutVars>
          <dgm:chMax val="1"/>
          <dgm:dir/>
          <dgm:resizeHandles val="exact"/>
        </dgm:presLayoutVars>
      </dgm:prSet>
      <dgm:spPr/>
    </dgm:pt>
    <dgm:pt modelId="{1D222DB8-21F2-8546-825F-D1ED3F9DF4A1}" type="pres">
      <dgm:prSet presAssocID="{104383F0-ED50-E74D-92CF-042A4DCAD289}" presName="diamond" presStyleLbl="bgShp" presStyleIdx="0" presStyleCnt="1"/>
      <dgm:spPr/>
    </dgm:pt>
    <dgm:pt modelId="{A98671EB-AF6F-4249-BF5A-7766EDDB5E6B}" type="pres">
      <dgm:prSet presAssocID="{104383F0-ED50-E74D-92CF-042A4DCAD289}" presName="quad1" presStyleLbl="node1" presStyleIdx="0" presStyleCnt="4">
        <dgm:presLayoutVars>
          <dgm:chMax val="0"/>
          <dgm:chPref val="0"/>
          <dgm:bulletEnabled val="1"/>
        </dgm:presLayoutVars>
      </dgm:prSet>
      <dgm:spPr/>
    </dgm:pt>
    <dgm:pt modelId="{C27E8666-53C4-3C41-894F-5106485FEEE9}" type="pres">
      <dgm:prSet presAssocID="{104383F0-ED50-E74D-92CF-042A4DCAD289}" presName="quad2" presStyleLbl="node1" presStyleIdx="1" presStyleCnt="4">
        <dgm:presLayoutVars>
          <dgm:chMax val="0"/>
          <dgm:chPref val="0"/>
          <dgm:bulletEnabled val="1"/>
        </dgm:presLayoutVars>
      </dgm:prSet>
      <dgm:spPr/>
    </dgm:pt>
    <dgm:pt modelId="{49DE5FE8-8F5E-F74E-BA34-7736BAA1047C}" type="pres">
      <dgm:prSet presAssocID="{104383F0-ED50-E74D-92CF-042A4DCAD289}" presName="quad3" presStyleLbl="node1" presStyleIdx="2" presStyleCnt="4">
        <dgm:presLayoutVars>
          <dgm:chMax val="0"/>
          <dgm:chPref val="0"/>
          <dgm:bulletEnabled val="1"/>
        </dgm:presLayoutVars>
      </dgm:prSet>
      <dgm:spPr/>
    </dgm:pt>
    <dgm:pt modelId="{3F3C89BE-AB47-5C4F-8569-F4F8F0B23066}" type="pres">
      <dgm:prSet presAssocID="{104383F0-ED50-E74D-92CF-042A4DCAD289}" presName="quad4" presStyleLbl="node1" presStyleIdx="3" presStyleCnt="4">
        <dgm:presLayoutVars>
          <dgm:chMax val="0"/>
          <dgm:chPref val="0"/>
          <dgm:bulletEnabled val="1"/>
        </dgm:presLayoutVars>
      </dgm:prSet>
      <dgm:spPr/>
    </dgm:pt>
  </dgm:ptLst>
  <dgm:cxnLst>
    <dgm:cxn modelId="{FC047429-E5D0-984F-9D3A-FA2F8F2CF7F3}" srcId="{104383F0-ED50-E74D-92CF-042A4DCAD289}" destId="{3B16E0E1-909C-784E-B0D7-D02B96096888}" srcOrd="3" destOrd="0" parTransId="{183932FC-CE9A-AA47-BDC2-D1AE1E8882F3}" sibTransId="{75EAC601-4871-A74D-8C70-AAB3D5C9D551}"/>
    <dgm:cxn modelId="{F4B7883F-963D-594F-8725-2C3D6BEEC4CD}" type="presOf" srcId="{A52B36A7-9055-0347-985C-7D86C2E76B17}" destId="{C27E8666-53C4-3C41-894F-5106485FEEE9}" srcOrd="0" destOrd="0" presId="urn:microsoft.com/office/officeart/2005/8/layout/matrix3"/>
    <dgm:cxn modelId="{78437A6D-C862-E74E-9024-6244A4A50A88}" type="presOf" srcId="{5FD4F779-B87E-244E-947A-8204DEDE5844}" destId="{A98671EB-AF6F-4249-BF5A-7766EDDB5E6B}" srcOrd="0" destOrd="0" presId="urn:microsoft.com/office/officeart/2005/8/layout/matrix3"/>
    <dgm:cxn modelId="{FE89A24D-4C28-EB49-8622-69D48675EC3F}" type="presOf" srcId="{104383F0-ED50-E74D-92CF-042A4DCAD289}" destId="{B34737C3-3BED-6443-A933-B6D50D0993ED}" srcOrd="0" destOrd="0" presId="urn:microsoft.com/office/officeart/2005/8/layout/matrix3"/>
    <dgm:cxn modelId="{FEBD8A81-4BAA-9045-A9B3-77C9E64A3929}" srcId="{104383F0-ED50-E74D-92CF-042A4DCAD289}" destId="{CD381397-848F-5F4C-8DFA-A03AD9B39B7A}" srcOrd="2" destOrd="0" parTransId="{9726E36D-7D69-E740-AA3E-E51A1DCB459F}" sibTransId="{EF8B2366-CDA2-474A-8A0C-07BE8E4ED7D7}"/>
    <dgm:cxn modelId="{AE4BD381-9DFB-8D42-8E57-04DBC64AEDAF}" type="presOf" srcId="{3B16E0E1-909C-784E-B0D7-D02B96096888}" destId="{3F3C89BE-AB47-5C4F-8569-F4F8F0B23066}" srcOrd="0" destOrd="0" presId="urn:microsoft.com/office/officeart/2005/8/layout/matrix3"/>
    <dgm:cxn modelId="{B723178B-96BA-7B4E-B8FD-5B46B990D9F7}" type="presOf" srcId="{CD381397-848F-5F4C-8DFA-A03AD9B39B7A}" destId="{49DE5FE8-8F5E-F74E-BA34-7736BAA1047C}" srcOrd="0" destOrd="0" presId="urn:microsoft.com/office/officeart/2005/8/layout/matrix3"/>
    <dgm:cxn modelId="{E862EEC4-4A7F-6A49-A83A-A07E1E48ADA9}" srcId="{104383F0-ED50-E74D-92CF-042A4DCAD289}" destId="{5FD4F779-B87E-244E-947A-8204DEDE5844}" srcOrd="0" destOrd="0" parTransId="{BE6EA835-7BB5-3A42-B260-12864C2163FE}" sibTransId="{965DC75C-B09F-E04F-82AE-7EE07187AFF3}"/>
    <dgm:cxn modelId="{82900EC9-4E88-FB4D-830A-1BBEFDAD2301}" srcId="{104383F0-ED50-E74D-92CF-042A4DCAD289}" destId="{A52B36A7-9055-0347-985C-7D86C2E76B17}" srcOrd="1" destOrd="0" parTransId="{59F9D9DF-92A6-A44D-BF31-771FBFC8A536}" sibTransId="{FC49AF65-1C15-3A43-A22A-73115E5A51EF}"/>
    <dgm:cxn modelId="{1D6EAB78-5B39-DC40-84A0-B84021270DA0}" type="presParOf" srcId="{B34737C3-3BED-6443-A933-B6D50D0993ED}" destId="{1D222DB8-21F2-8546-825F-D1ED3F9DF4A1}" srcOrd="0" destOrd="0" presId="urn:microsoft.com/office/officeart/2005/8/layout/matrix3"/>
    <dgm:cxn modelId="{22114CF9-CA6B-5F41-B357-0D2361141C1D}" type="presParOf" srcId="{B34737C3-3BED-6443-A933-B6D50D0993ED}" destId="{A98671EB-AF6F-4249-BF5A-7766EDDB5E6B}" srcOrd="1" destOrd="0" presId="urn:microsoft.com/office/officeart/2005/8/layout/matrix3"/>
    <dgm:cxn modelId="{89FD6FC9-FEA6-0146-9399-6534E811E81C}" type="presParOf" srcId="{B34737C3-3BED-6443-A933-B6D50D0993ED}" destId="{C27E8666-53C4-3C41-894F-5106485FEEE9}" srcOrd="2" destOrd="0" presId="urn:microsoft.com/office/officeart/2005/8/layout/matrix3"/>
    <dgm:cxn modelId="{6A3DF813-88B5-2640-A63A-694FE33E0BE3}" type="presParOf" srcId="{B34737C3-3BED-6443-A933-B6D50D0993ED}" destId="{49DE5FE8-8F5E-F74E-BA34-7736BAA1047C}" srcOrd="3" destOrd="0" presId="urn:microsoft.com/office/officeart/2005/8/layout/matrix3"/>
    <dgm:cxn modelId="{6F84D6AD-13C0-764F-9BEC-C8FA1793C274}" type="presParOf" srcId="{B34737C3-3BED-6443-A933-B6D50D0993ED}" destId="{3F3C89BE-AB47-5C4F-8569-F4F8F0B23066}"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02C577-9658-4998-B159-753D4AC47C98}" type="doc">
      <dgm:prSet loTypeId="urn:microsoft.com/office/officeart/2016/7/layout/VerticalDownArrowProcess" loCatId="process" qsTypeId="urn:microsoft.com/office/officeart/2005/8/quickstyle/simple1" qsCatId="simple" csTypeId="urn:microsoft.com/office/officeart/2005/8/colors/colorful5" csCatId="colorful" phldr="1"/>
      <dgm:spPr/>
      <dgm:t>
        <a:bodyPr/>
        <a:lstStyle/>
        <a:p>
          <a:endParaRPr lang="en-US"/>
        </a:p>
      </dgm:t>
    </dgm:pt>
    <dgm:pt modelId="{B02C98EF-79AF-4EAC-9E2E-4CF918EB9FEA}">
      <dgm:prSet custT="1"/>
      <dgm:spPr/>
      <dgm:t>
        <a:bodyPr/>
        <a:lstStyle/>
        <a:p>
          <a:pPr algn="just"/>
          <a:r>
            <a:rPr lang="pl-PL" sz="1400" dirty="0"/>
            <a:t>Zapewnij czas na stworzenie prywatnej atmosfery, zanim zachęcisz strony do szczegółowego przedstawienia ich stanowisk. </a:t>
          </a:r>
          <a:endParaRPr lang="en-US" sz="1400" dirty="0"/>
        </a:p>
      </dgm:t>
    </dgm:pt>
    <dgm:pt modelId="{D72CD0F9-A0B9-4721-A27F-19306A8EDA88}" type="parTrans" cxnId="{81CF7FAE-0285-4F67-9E44-A86EDA2E9C6C}">
      <dgm:prSet/>
      <dgm:spPr/>
      <dgm:t>
        <a:bodyPr/>
        <a:lstStyle/>
        <a:p>
          <a:endParaRPr lang="en-US"/>
        </a:p>
      </dgm:t>
    </dgm:pt>
    <dgm:pt modelId="{2CFCBB3A-601F-4078-9147-FEA083CD36D5}" type="sibTrans" cxnId="{81CF7FAE-0285-4F67-9E44-A86EDA2E9C6C}">
      <dgm:prSet/>
      <dgm:spPr/>
      <dgm:t>
        <a:bodyPr/>
        <a:lstStyle/>
        <a:p>
          <a:endParaRPr lang="en-US"/>
        </a:p>
      </dgm:t>
    </dgm:pt>
    <dgm:pt modelId="{4E70516E-9BE6-431C-AF8A-6D90561A8C5D}">
      <dgm:prSet custT="1"/>
      <dgm:spPr/>
      <dgm:t>
        <a:bodyPr/>
        <a:lstStyle/>
        <a:p>
          <a:r>
            <a:rPr lang="pl-PL" sz="1500" b="1" dirty="0"/>
            <a:t>SZACUNEK</a:t>
          </a:r>
          <a:endParaRPr lang="en-US" sz="1500" b="1" dirty="0"/>
        </a:p>
      </dgm:t>
    </dgm:pt>
    <dgm:pt modelId="{E2D64CDF-C0D9-4D0F-9F62-00EB26D366CF}" type="parTrans" cxnId="{6561294A-2124-4320-939D-ACFDCC013DFA}">
      <dgm:prSet/>
      <dgm:spPr/>
      <dgm:t>
        <a:bodyPr/>
        <a:lstStyle/>
        <a:p>
          <a:endParaRPr lang="en-US"/>
        </a:p>
      </dgm:t>
    </dgm:pt>
    <dgm:pt modelId="{82330D75-D002-43F6-AA54-9E30E2451AF2}" type="sibTrans" cxnId="{6561294A-2124-4320-939D-ACFDCC013DFA}">
      <dgm:prSet/>
      <dgm:spPr/>
      <dgm:t>
        <a:bodyPr/>
        <a:lstStyle/>
        <a:p>
          <a:endParaRPr lang="en-US"/>
        </a:p>
      </dgm:t>
    </dgm:pt>
    <dgm:pt modelId="{1E8AD4C0-0C1D-474A-840D-743BEBBD826E}">
      <dgm:prSet custT="1"/>
      <dgm:spPr/>
      <dgm:t>
        <a:bodyPr/>
        <a:lstStyle/>
        <a:p>
          <a:pPr algn="just"/>
          <a:r>
            <a:rPr lang="pl-PL" sz="1400" dirty="0"/>
            <a:t>Każdej stronie okazuj szacunek i daj szansę wypowiedzenia się. Traktuj strony w równy sposób.</a:t>
          </a:r>
          <a:endParaRPr lang="en-US" sz="1400" dirty="0"/>
        </a:p>
      </dgm:t>
    </dgm:pt>
    <dgm:pt modelId="{81CE3F30-014C-4D75-BD4C-659EC8A4D199}" type="parTrans" cxnId="{36D81106-8D2C-4CB3-AC4E-867029A97EB6}">
      <dgm:prSet/>
      <dgm:spPr/>
      <dgm:t>
        <a:bodyPr/>
        <a:lstStyle/>
        <a:p>
          <a:endParaRPr lang="en-US"/>
        </a:p>
      </dgm:t>
    </dgm:pt>
    <dgm:pt modelId="{103E245A-A39B-441C-9858-D03EA9B5B18A}" type="sibTrans" cxnId="{36D81106-8D2C-4CB3-AC4E-867029A97EB6}">
      <dgm:prSet/>
      <dgm:spPr/>
      <dgm:t>
        <a:bodyPr/>
        <a:lstStyle/>
        <a:p>
          <a:endParaRPr lang="en-US"/>
        </a:p>
      </dgm:t>
    </dgm:pt>
    <dgm:pt modelId="{DB8746BA-7A2E-4ED5-B054-680D1380CCA8}">
      <dgm:prSet custT="1"/>
      <dgm:spPr/>
      <dgm:t>
        <a:bodyPr/>
        <a:lstStyle/>
        <a:p>
          <a:r>
            <a:rPr lang="pl-PL" sz="1500" b="1" dirty="0"/>
            <a:t>SŁUCHANIE</a:t>
          </a:r>
          <a:endParaRPr lang="en-US" sz="1500" b="1" dirty="0"/>
        </a:p>
      </dgm:t>
    </dgm:pt>
    <dgm:pt modelId="{9F5AD515-B24B-48AA-A92B-B560B54B86BD}" type="parTrans" cxnId="{B7B269F7-8B75-4B58-98C9-23F94413DA05}">
      <dgm:prSet/>
      <dgm:spPr/>
      <dgm:t>
        <a:bodyPr/>
        <a:lstStyle/>
        <a:p>
          <a:endParaRPr lang="en-US"/>
        </a:p>
      </dgm:t>
    </dgm:pt>
    <dgm:pt modelId="{DFF21B5C-EBC0-493F-B270-AA776AAFA2A8}" type="sibTrans" cxnId="{B7B269F7-8B75-4B58-98C9-23F94413DA05}">
      <dgm:prSet/>
      <dgm:spPr/>
      <dgm:t>
        <a:bodyPr/>
        <a:lstStyle/>
        <a:p>
          <a:endParaRPr lang="en-US"/>
        </a:p>
      </dgm:t>
    </dgm:pt>
    <dgm:pt modelId="{A4FB67D4-BF0D-48DC-A7BE-77941A24276F}">
      <dgm:prSet custT="1"/>
      <dgm:spPr/>
      <dgm:t>
        <a:bodyPr/>
        <a:lstStyle/>
        <a:p>
          <a:r>
            <a:rPr lang="pl-PL" sz="1400" dirty="0"/>
            <a:t>Stosuj metody skutecznego słuchania.</a:t>
          </a:r>
          <a:r>
            <a:rPr lang="en-US" sz="1100" dirty="0"/>
            <a:t> </a:t>
          </a:r>
        </a:p>
      </dgm:t>
    </dgm:pt>
    <dgm:pt modelId="{9A8610D1-CEA9-4654-A6CB-78521A571C4A}" type="parTrans" cxnId="{FE14C934-7408-4C42-AFE7-A80644749611}">
      <dgm:prSet/>
      <dgm:spPr/>
      <dgm:t>
        <a:bodyPr/>
        <a:lstStyle/>
        <a:p>
          <a:endParaRPr lang="en-US"/>
        </a:p>
      </dgm:t>
    </dgm:pt>
    <dgm:pt modelId="{301E07ED-7376-4405-9001-FD3D7802AB18}" type="sibTrans" cxnId="{FE14C934-7408-4C42-AFE7-A80644749611}">
      <dgm:prSet/>
      <dgm:spPr/>
      <dgm:t>
        <a:bodyPr/>
        <a:lstStyle/>
        <a:p>
          <a:endParaRPr lang="en-US"/>
        </a:p>
      </dgm:t>
    </dgm:pt>
    <dgm:pt modelId="{D86C4197-4928-4A4F-9D5A-88E8524D6E8E}">
      <dgm:prSet custT="1"/>
      <dgm:spPr/>
      <dgm:t>
        <a:bodyPr/>
        <a:lstStyle/>
        <a:p>
          <a:r>
            <a:rPr lang="pl-PL" sz="1500" b="1" dirty="0"/>
            <a:t>ZWIĘZŁOŚĆ</a:t>
          </a:r>
          <a:endParaRPr lang="en-US" sz="1500" b="1" dirty="0"/>
        </a:p>
      </dgm:t>
    </dgm:pt>
    <dgm:pt modelId="{67F6D6A9-843F-45F4-B9EA-8715CA116F7A}" type="parTrans" cxnId="{89C83EC4-21AE-47C8-9E6A-B493F50EF8D3}">
      <dgm:prSet/>
      <dgm:spPr/>
      <dgm:t>
        <a:bodyPr/>
        <a:lstStyle/>
        <a:p>
          <a:endParaRPr lang="en-US"/>
        </a:p>
      </dgm:t>
    </dgm:pt>
    <dgm:pt modelId="{64B490E4-C572-414A-9619-F01FDF5AD2FA}" type="sibTrans" cxnId="{89C83EC4-21AE-47C8-9E6A-B493F50EF8D3}">
      <dgm:prSet/>
      <dgm:spPr/>
      <dgm:t>
        <a:bodyPr/>
        <a:lstStyle/>
        <a:p>
          <a:endParaRPr lang="en-US"/>
        </a:p>
      </dgm:t>
    </dgm:pt>
    <dgm:pt modelId="{05915578-982D-4413-8816-3919023B933F}">
      <dgm:prSet custT="1"/>
      <dgm:spPr/>
      <dgm:t>
        <a:bodyPr/>
        <a:lstStyle/>
        <a:p>
          <a:pPr algn="just"/>
          <a:r>
            <a:rPr lang="pl-PL" sz="1400" dirty="0"/>
            <a:t>Podkreślaj pozytywne aspekty rozmowy</a:t>
          </a:r>
          <a:r>
            <a:rPr lang="en-US" sz="1400" dirty="0"/>
            <a:t>. </a:t>
          </a:r>
          <a:r>
            <a:rPr lang="pl-PL" sz="1400" dirty="0"/>
            <a:t>Poznaj opinie o  przyczynach narastania konfliktu i obszary negocjacji. </a:t>
          </a:r>
          <a:endParaRPr lang="en-US" sz="1400" dirty="0"/>
        </a:p>
      </dgm:t>
    </dgm:pt>
    <dgm:pt modelId="{77C91D08-BBB6-4C09-86AD-FD99659481FC}" type="parTrans" cxnId="{A3B0E0AF-26EB-4D9C-B7CE-44F2FA66B007}">
      <dgm:prSet/>
      <dgm:spPr/>
      <dgm:t>
        <a:bodyPr/>
        <a:lstStyle/>
        <a:p>
          <a:endParaRPr lang="en-US"/>
        </a:p>
      </dgm:t>
    </dgm:pt>
    <dgm:pt modelId="{2502A7C4-4F7E-4295-B434-8770FF19D6CB}" type="sibTrans" cxnId="{A3B0E0AF-26EB-4D9C-B7CE-44F2FA66B007}">
      <dgm:prSet/>
      <dgm:spPr/>
      <dgm:t>
        <a:bodyPr/>
        <a:lstStyle/>
        <a:p>
          <a:endParaRPr lang="en-US"/>
        </a:p>
      </dgm:t>
    </dgm:pt>
    <dgm:pt modelId="{4F7836AA-0B3B-4F5A-A889-6BADE875A540}">
      <dgm:prSet custT="1"/>
      <dgm:spPr/>
      <dgm:t>
        <a:bodyPr/>
        <a:lstStyle/>
        <a:p>
          <a:r>
            <a:rPr lang="pl-PL" sz="1500" b="1" dirty="0"/>
            <a:t>IDENTYFIKACJA</a:t>
          </a:r>
          <a:endParaRPr lang="en-US" sz="1500" b="1" dirty="0"/>
        </a:p>
      </dgm:t>
    </dgm:pt>
    <dgm:pt modelId="{D9B14A12-4E08-4761-AFB9-1A79B32B9D1C}" type="parTrans" cxnId="{6BF16FF4-D5A6-47E7-9E9B-72B7EF3B678D}">
      <dgm:prSet/>
      <dgm:spPr/>
      <dgm:t>
        <a:bodyPr/>
        <a:lstStyle/>
        <a:p>
          <a:endParaRPr lang="en-US"/>
        </a:p>
      </dgm:t>
    </dgm:pt>
    <dgm:pt modelId="{5489338D-805C-4BFB-84B6-03C2CB6F92F4}" type="sibTrans" cxnId="{6BF16FF4-D5A6-47E7-9E9B-72B7EF3B678D}">
      <dgm:prSet/>
      <dgm:spPr/>
      <dgm:t>
        <a:bodyPr/>
        <a:lstStyle/>
        <a:p>
          <a:endParaRPr lang="en-US"/>
        </a:p>
      </dgm:t>
    </dgm:pt>
    <dgm:pt modelId="{DD48F00A-EA88-4F2E-9B20-FD2B737FD8E1}">
      <dgm:prSet custT="1"/>
      <dgm:spPr/>
      <dgm:t>
        <a:bodyPr/>
        <a:lstStyle/>
        <a:p>
          <a:pPr algn="just"/>
          <a:r>
            <a:rPr lang="pl-PL" sz="1400" dirty="0"/>
            <a:t>Zidentyfikuj podstawowe problemy. Zachęć rozmówcę do zastanowienia się na innym punktem widzenia i zapytaj o pomysły na rozsądny kompromis. </a:t>
          </a:r>
        </a:p>
      </dgm:t>
    </dgm:pt>
    <dgm:pt modelId="{43AA7ADD-071B-466A-BA5E-DAD10F2CF866}" type="parTrans" cxnId="{D783F7B6-4C40-407F-8A48-320DD5D18C39}">
      <dgm:prSet/>
      <dgm:spPr/>
      <dgm:t>
        <a:bodyPr/>
        <a:lstStyle/>
        <a:p>
          <a:endParaRPr lang="en-US"/>
        </a:p>
      </dgm:t>
    </dgm:pt>
    <dgm:pt modelId="{3EF8E8D4-F209-4759-A6BC-8CEA177E27A8}" type="sibTrans" cxnId="{D783F7B6-4C40-407F-8A48-320DD5D18C39}">
      <dgm:prSet/>
      <dgm:spPr/>
      <dgm:t>
        <a:bodyPr/>
        <a:lstStyle/>
        <a:p>
          <a:endParaRPr lang="en-US"/>
        </a:p>
      </dgm:t>
    </dgm:pt>
    <dgm:pt modelId="{C46B7B51-17D4-4F1C-B136-246FFB9B11F6}">
      <dgm:prSet custT="1"/>
      <dgm:spPr/>
      <dgm:t>
        <a:bodyPr/>
        <a:lstStyle/>
        <a:p>
          <a:r>
            <a:rPr lang="pl-PL" sz="1500" b="1" dirty="0"/>
            <a:t>BRAK OCENIANIA</a:t>
          </a:r>
          <a:endParaRPr lang="en-US" sz="1500" b="1" dirty="0"/>
        </a:p>
      </dgm:t>
    </dgm:pt>
    <dgm:pt modelId="{B08F30A0-F323-49FD-97A7-6043374D6FD9}" type="parTrans" cxnId="{85230321-BB78-4F6F-B454-6637A6DD7CA6}">
      <dgm:prSet/>
      <dgm:spPr/>
      <dgm:t>
        <a:bodyPr/>
        <a:lstStyle/>
        <a:p>
          <a:endParaRPr lang="en-US"/>
        </a:p>
      </dgm:t>
    </dgm:pt>
    <dgm:pt modelId="{08EB07D0-65E3-4480-9AA4-7388D5221F6F}" type="sibTrans" cxnId="{85230321-BB78-4F6F-B454-6637A6DD7CA6}">
      <dgm:prSet/>
      <dgm:spPr/>
      <dgm:t>
        <a:bodyPr/>
        <a:lstStyle/>
        <a:p>
          <a:endParaRPr lang="en-US"/>
        </a:p>
      </dgm:t>
    </dgm:pt>
    <dgm:pt modelId="{3C5CCD98-B9BF-4E5D-BBFA-CC2184AB02DC}">
      <dgm:prSet custT="1"/>
      <dgm:spPr/>
      <dgm:t>
        <a:bodyPr/>
        <a:lstStyle/>
        <a:p>
          <a:r>
            <a:rPr lang="pl-PL" sz="1500" b="1" dirty="0"/>
            <a:t>KONSTRUKTYWNE KOMENTARZE</a:t>
          </a:r>
          <a:endParaRPr lang="en-US" sz="1500" b="1" dirty="0"/>
        </a:p>
      </dgm:t>
    </dgm:pt>
    <dgm:pt modelId="{34617C2E-163C-4F78-8DB5-5300DDEC0A5F}" type="parTrans" cxnId="{BC5C2056-F048-4B1F-B5A1-9609FD0297B3}">
      <dgm:prSet/>
      <dgm:spPr/>
      <dgm:t>
        <a:bodyPr/>
        <a:lstStyle/>
        <a:p>
          <a:endParaRPr lang="en-US"/>
        </a:p>
      </dgm:t>
    </dgm:pt>
    <dgm:pt modelId="{209B0C48-B5BF-40A3-BB41-5368B71ED584}" type="sibTrans" cxnId="{BC5C2056-F048-4B1F-B5A1-9609FD0297B3}">
      <dgm:prSet/>
      <dgm:spPr/>
      <dgm:t>
        <a:bodyPr/>
        <a:lstStyle/>
        <a:p>
          <a:endParaRPr lang="en-US"/>
        </a:p>
      </dgm:t>
    </dgm:pt>
    <dgm:pt modelId="{CE4BA890-D2E9-417E-B98E-15A022E1FA9E}">
      <dgm:prSet custT="1"/>
      <dgm:spPr/>
      <dgm:t>
        <a:bodyPr/>
        <a:lstStyle/>
        <a:p>
          <a:pPr algn="just">
            <a:buFont typeface="Times New Roman" panose="02020603050405020304" pitchFamily="18" charset="0"/>
            <a:buChar char="•"/>
          </a:pPr>
          <a:r>
            <a:rPr lang="pl-PL" sz="1300" dirty="0"/>
            <a:t>W miarę postępu mediacji, włącz się do rozmowy; zaproponuj kilka hipotetycznych pomysłów, które można zastosować w dowolnej sprawie. Na przykład: „Czy byłbyś skłonny wykonać Y, gdyby X miało się wydarzyć?”</a:t>
          </a:r>
          <a:endParaRPr lang="en-US" sz="1300" dirty="0"/>
        </a:p>
      </dgm:t>
    </dgm:pt>
    <dgm:pt modelId="{CBF460F2-D1C6-4E87-9717-95FD7236D64F}" type="parTrans" cxnId="{D5C53930-914D-4749-99D7-0577817EA2F8}">
      <dgm:prSet/>
      <dgm:spPr/>
      <dgm:t>
        <a:bodyPr/>
        <a:lstStyle/>
        <a:p>
          <a:endParaRPr lang="en-US"/>
        </a:p>
      </dgm:t>
    </dgm:pt>
    <dgm:pt modelId="{A56A75D1-5724-46EF-83AC-DC23AA74159D}" type="sibTrans" cxnId="{D5C53930-914D-4749-99D7-0577817EA2F8}">
      <dgm:prSet/>
      <dgm:spPr/>
      <dgm:t>
        <a:bodyPr/>
        <a:lstStyle/>
        <a:p>
          <a:endParaRPr lang="en-US"/>
        </a:p>
      </dgm:t>
    </dgm:pt>
    <dgm:pt modelId="{3D1CD0F2-7063-4351-B34F-E3BA666A3D29}">
      <dgm:prSet custT="1"/>
      <dgm:spPr/>
      <dgm:t>
        <a:bodyPr/>
        <a:lstStyle/>
        <a:p>
          <a:r>
            <a:rPr lang="pl-PL" sz="1500" b="1" dirty="0"/>
            <a:t>WERYFIKACJA</a:t>
          </a:r>
          <a:endParaRPr lang="en-US" sz="1500" b="1" dirty="0"/>
        </a:p>
      </dgm:t>
    </dgm:pt>
    <dgm:pt modelId="{D82DBF85-4680-4023-9E28-64A28E16C9A3}" type="parTrans" cxnId="{3FBE949C-A1AD-4AD0-94D2-DF9F5A2F4A37}">
      <dgm:prSet/>
      <dgm:spPr/>
      <dgm:t>
        <a:bodyPr/>
        <a:lstStyle/>
        <a:p>
          <a:endParaRPr lang="en-US"/>
        </a:p>
      </dgm:t>
    </dgm:pt>
    <dgm:pt modelId="{D4D79C34-B2F3-43D0-826D-4F68CA9D45D1}" type="sibTrans" cxnId="{3FBE949C-A1AD-4AD0-94D2-DF9F5A2F4A37}">
      <dgm:prSet/>
      <dgm:spPr/>
      <dgm:t>
        <a:bodyPr/>
        <a:lstStyle/>
        <a:p>
          <a:endParaRPr lang="en-US"/>
        </a:p>
      </dgm:t>
    </dgm:pt>
    <dgm:pt modelId="{21238691-A5AB-4F99-930E-22683F7B87F2}">
      <dgm:prSet custT="1"/>
      <dgm:spPr/>
      <dgm:t>
        <a:bodyPr/>
        <a:lstStyle/>
        <a:p>
          <a:pPr algn="just">
            <a:buFont typeface="Times New Roman" panose="02020603050405020304" pitchFamily="18" charset="0"/>
            <a:buChar char="•"/>
          </a:pPr>
          <a:r>
            <a:rPr lang="pl-PL" sz="1400" dirty="0"/>
            <a:t>Postaraj się ustalić podstawowe warunki stawiane przez jedną ze stron oraz w jakim stopniu jest ona gotowa przychylić się do żądań drugiej strony.</a:t>
          </a:r>
          <a:endParaRPr lang="en-US" sz="1400" dirty="0"/>
        </a:p>
      </dgm:t>
    </dgm:pt>
    <dgm:pt modelId="{0CCF9C8B-8A34-4D95-92AC-452E7AADD669}" type="parTrans" cxnId="{CC247A81-A1EA-4B0B-A9BE-C181337D144E}">
      <dgm:prSet/>
      <dgm:spPr/>
      <dgm:t>
        <a:bodyPr/>
        <a:lstStyle/>
        <a:p>
          <a:endParaRPr lang="en-US"/>
        </a:p>
      </dgm:t>
    </dgm:pt>
    <dgm:pt modelId="{098A2428-4D0B-460C-868D-459B886A2842}" type="sibTrans" cxnId="{CC247A81-A1EA-4B0B-A9BE-C181337D144E}">
      <dgm:prSet/>
      <dgm:spPr/>
      <dgm:t>
        <a:bodyPr/>
        <a:lstStyle/>
        <a:p>
          <a:endParaRPr lang="en-US"/>
        </a:p>
      </dgm:t>
    </dgm:pt>
    <dgm:pt modelId="{293F80FF-65FA-154A-A4D7-64B696A0F0DA}">
      <dgm:prSet custT="1"/>
      <dgm:spPr/>
      <dgm:t>
        <a:bodyPr/>
        <a:lstStyle/>
        <a:p>
          <a:pPr algn="just"/>
          <a:r>
            <a:rPr lang="pl-PL" sz="1400" dirty="0"/>
            <a:t>Nie osądzaj stron. Unikaj osądów i ocen. </a:t>
          </a:r>
        </a:p>
      </dgm:t>
    </dgm:pt>
    <dgm:pt modelId="{717D0CD7-F102-E44B-B44D-1D6082E3C387}" type="parTrans" cxnId="{430BAC30-F097-2D4D-8F4A-1D3B291718AD}">
      <dgm:prSet/>
      <dgm:spPr/>
      <dgm:t>
        <a:bodyPr/>
        <a:lstStyle/>
        <a:p>
          <a:endParaRPr lang="en-GB"/>
        </a:p>
      </dgm:t>
    </dgm:pt>
    <dgm:pt modelId="{262C1729-85DF-D34B-9991-70EB2B692D8B}" type="sibTrans" cxnId="{430BAC30-F097-2D4D-8F4A-1D3B291718AD}">
      <dgm:prSet/>
      <dgm:spPr/>
      <dgm:t>
        <a:bodyPr/>
        <a:lstStyle/>
        <a:p>
          <a:endParaRPr lang="en-GB"/>
        </a:p>
      </dgm:t>
    </dgm:pt>
    <dgm:pt modelId="{B8F1817F-8310-44E0-A39D-F473EE871720}">
      <dgm:prSet custT="1"/>
      <dgm:spPr/>
      <dgm:t>
        <a:bodyPr/>
        <a:lstStyle/>
        <a:p>
          <a:r>
            <a:rPr lang="pl-PL" sz="1500" b="1" dirty="0"/>
            <a:t>ROZGRZEWKA</a:t>
          </a:r>
          <a:endParaRPr lang="en-US" sz="1500" b="1" dirty="0"/>
        </a:p>
      </dgm:t>
    </dgm:pt>
    <dgm:pt modelId="{E8AE557F-55E6-4CA4-893A-57A0A25AE078}" type="sibTrans" cxnId="{292B730F-9958-41D9-8B60-652BDB8510E8}">
      <dgm:prSet/>
      <dgm:spPr/>
      <dgm:t>
        <a:bodyPr/>
        <a:lstStyle/>
        <a:p>
          <a:endParaRPr lang="en-US"/>
        </a:p>
      </dgm:t>
    </dgm:pt>
    <dgm:pt modelId="{F2D7F370-EC92-488E-8DEF-08911A02760A}" type="parTrans" cxnId="{292B730F-9958-41D9-8B60-652BDB8510E8}">
      <dgm:prSet/>
      <dgm:spPr/>
      <dgm:t>
        <a:bodyPr/>
        <a:lstStyle/>
        <a:p>
          <a:endParaRPr lang="en-US"/>
        </a:p>
      </dgm:t>
    </dgm:pt>
    <dgm:pt modelId="{BBC85CFB-3048-484D-86F4-AEBF086F9EAF}" type="pres">
      <dgm:prSet presAssocID="{DF02C577-9658-4998-B159-753D4AC47C98}" presName="Name0" presStyleCnt="0">
        <dgm:presLayoutVars>
          <dgm:dir/>
          <dgm:animLvl val="lvl"/>
          <dgm:resizeHandles val="exact"/>
        </dgm:presLayoutVars>
      </dgm:prSet>
      <dgm:spPr/>
    </dgm:pt>
    <dgm:pt modelId="{7904608A-7308-744D-A4F2-9D411ED41217}" type="pres">
      <dgm:prSet presAssocID="{3D1CD0F2-7063-4351-B34F-E3BA666A3D29}" presName="boxAndChildren" presStyleCnt="0"/>
      <dgm:spPr/>
    </dgm:pt>
    <dgm:pt modelId="{DCE46C13-B239-EE4D-B3E2-3FDB251E5396}" type="pres">
      <dgm:prSet presAssocID="{3D1CD0F2-7063-4351-B34F-E3BA666A3D29}" presName="parentTextBox" presStyleLbl="alignNode1" presStyleIdx="0" presStyleCnt="8"/>
      <dgm:spPr/>
    </dgm:pt>
    <dgm:pt modelId="{7E7EF72B-4028-2C41-ABBF-A912BA4224C2}" type="pres">
      <dgm:prSet presAssocID="{3D1CD0F2-7063-4351-B34F-E3BA666A3D29}" presName="descendantBox" presStyleLbl="bgAccFollowNode1" presStyleIdx="0" presStyleCnt="8"/>
      <dgm:spPr/>
    </dgm:pt>
    <dgm:pt modelId="{9700AD7A-A62A-C042-9403-5740E2A211C3}" type="pres">
      <dgm:prSet presAssocID="{209B0C48-B5BF-40A3-BB41-5368B71ED584}" presName="sp" presStyleCnt="0"/>
      <dgm:spPr/>
    </dgm:pt>
    <dgm:pt modelId="{3C8BFD20-41FA-6244-BF1F-EF36EBB6F9BD}" type="pres">
      <dgm:prSet presAssocID="{3C5CCD98-B9BF-4E5D-BBFA-CC2184AB02DC}" presName="arrowAndChildren" presStyleCnt="0"/>
      <dgm:spPr/>
    </dgm:pt>
    <dgm:pt modelId="{BA2F57C3-884C-7740-803E-B50E6556726A}" type="pres">
      <dgm:prSet presAssocID="{3C5CCD98-B9BF-4E5D-BBFA-CC2184AB02DC}" presName="parentTextArrow" presStyleLbl="node1" presStyleIdx="0" presStyleCnt="0"/>
      <dgm:spPr/>
    </dgm:pt>
    <dgm:pt modelId="{87789E06-7AC1-9F49-B393-64A782447AF4}" type="pres">
      <dgm:prSet presAssocID="{3C5CCD98-B9BF-4E5D-BBFA-CC2184AB02DC}" presName="arrow" presStyleLbl="alignNode1" presStyleIdx="1" presStyleCnt="8"/>
      <dgm:spPr/>
    </dgm:pt>
    <dgm:pt modelId="{AA0125B8-B73B-FF46-BFDB-49A744DD17D7}" type="pres">
      <dgm:prSet presAssocID="{3C5CCD98-B9BF-4E5D-BBFA-CC2184AB02DC}" presName="descendantArrow" presStyleLbl="bgAccFollowNode1" presStyleIdx="1" presStyleCnt="8"/>
      <dgm:spPr/>
    </dgm:pt>
    <dgm:pt modelId="{B9809AA1-D152-C841-8CB9-3EFA98C3DB5C}" type="pres">
      <dgm:prSet presAssocID="{08EB07D0-65E3-4480-9AA4-7388D5221F6F}" presName="sp" presStyleCnt="0"/>
      <dgm:spPr/>
    </dgm:pt>
    <dgm:pt modelId="{51292EB3-921F-C348-A4DD-C57826F385A3}" type="pres">
      <dgm:prSet presAssocID="{C46B7B51-17D4-4F1C-B136-246FFB9B11F6}" presName="arrowAndChildren" presStyleCnt="0"/>
      <dgm:spPr/>
    </dgm:pt>
    <dgm:pt modelId="{A869B4BD-D3F2-D744-8A57-4B4B7F3E38D0}" type="pres">
      <dgm:prSet presAssocID="{C46B7B51-17D4-4F1C-B136-246FFB9B11F6}" presName="parentTextArrow" presStyleLbl="node1" presStyleIdx="0" presStyleCnt="0"/>
      <dgm:spPr/>
    </dgm:pt>
    <dgm:pt modelId="{2C2B45E6-16C8-DA43-AC5F-81A9CDA10303}" type="pres">
      <dgm:prSet presAssocID="{C46B7B51-17D4-4F1C-B136-246FFB9B11F6}" presName="arrow" presStyleLbl="alignNode1" presStyleIdx="2" presStyleCnt="8"/>
      <dgm:spPr/>
    </dgm:pt>
    <dgm:pt modelId="{A0242258-116B-BD4D-9655-9C95CB645267}" type="pres">
      <dgm:prSet presAssocID="{C46B7B51-17D4-4F1C-B136-246FFB9B11F6}" presName="descendantArrow" presStyleLbl="bgAccFollowNode1" presStyleIdx="2" presStyleCnt="8"/>
      <dgm:spPr/>
    </dgm:pt>
    <dgm:pt modelId="{D92C1ACA-E9BC-C840-A62E-6C4ED4E037B5}" type="pres">
      <dgm:prSet presAssocID="{5489338D-805C-4BFB-84B6-03C2CB6F92F4}" presName="sp" presStyleCnt="0"/>
      <dgm:spPr/>
    </dgm:pt>
    <dgm:pt modelId="{13B1088C-5AC6-4D4B-A657-613880EAC29B}" type="pres">
      <dgm:prSet presAssocID="{4F7836AA-0B3B-4F5A-A889-6BADE875A540}" presName="arrowAndChildren" presStyleCnt="0"/>
      <dgm:spPr/>
    </dgm:pt>
    <dgm:pt modelId="{744647E0-D50B-AD46-9C5A-BF05C74263F1}" type="pres">
      <dgm:prSet presAssocID="{4F7836AA-0B3B-4F5A-A889-6BADE875A540}" presName="parentTextArrow" presStyleLbl="node1" presStyleIdx="0" presStyleCnt="0"/>
      <dgm:spPr/>
    </dgm:pt>
    <dgm:pt modelId="{E216038F-F021-6145-9EBE-A552BB646D68}" type="pres">
      <dgm:prSet presAssocID="{4F7836AA-0B3B-4F5A-A889-6BADE875A540}" presName="arrow" presStyleLbl="alignNode1" presStyleIdx="3" presStyleCnt="8"/>
      <dgm:spPr/>
    </dgm:pt>
    <dgm:pt modelId="{189A95C9-C070-4A44-A880-E9FEE69C17B8}" type="pres">
      <dgm:prSet presAssocID="{4F7836AA-0B3B-4F5A-A889-6BADE875A540}" presName="descendantArrow" presStyleLbl="bgAccFollowNode1" presStyleIdx="3" presStyleCnt="8"/>
      <dgm:spPr/>
    </dgm:pt>
    <dgm:pt modelId="{79EEAAD3-0119-B841-96AB-27DB3D56D00F}" type="pres">
      <dgm:prSet presAssocID="{64B490E4-C572-414A-9619-F01FDF5AD2FA}" presName="sp" presStyleCnt="0"/>
      <dgm:spPr/>
    </dgm:pt>
    <dgm:pt modelId="{AB46A269-DB74-764B-B155-166E0EF83BEF}" type="pres">
      <dgm:prSet presAssocID="{D86C4197-4928-4A4F-9D5A-88E8524D6E8E}" presName="arrowAndChildren" presStyleCnt="0"/>
      <dgm:spPr/>
    </dgm:pt>
    <dgm:pt modelId="{5131D954-ECC9-B04F-807E-FD9A5D49934E}" type="pres">
      <dgm:prSet presAssocID="{D86C4197-4928-4A4F-9D5A-88E8524D6E8E}" presName="parentTextArrow" presStyleLbl="node1" presStyleIdx="0" presStyleCnt="0"/>
      <dgm:spPr/>
    </dgm:pt>
    <dgm:pt modelId="{E494D8E2-EEC5-5448-9851-C0F4866E7319}" type="pres">
      <dgm:prSet presAssocID="{D86C4197-4928-4A4F-9D5A-88E8524D6E8E}" presName="arrow" presStyleLbl="alignNode1" presStyleIdx="4" presStyleCnt="8"/>
      <dgm:spPr/>
    </dgm:pt>
    <dgm:pt modelId="{88B466CF-9116-A740-8F25-80A3124F38EA}" type="pres">
      <dgm:prSet presAssocID="{D86C4197-4928-4A4F-9D5A-88E8524D6E8E}" presName="descendantArrow" presStyleLbl="bgAccFollowNode1" presStyleIdx="4" presStyleCnt="8"/>
      <dgm:spPr/>
    </dgm:pt>
    <dgm:pt modelId="{A23339CE-98E0-704A-ABAA-5CA8555A6028}" type="pres">
      <dgm:prSet presAssocID="{DFF21B5C-EBC0-493F-B270-AA776AAFA2A8}" presName="sp" presStyleCnt="0"/>
      <dgm:spPr/>
    </dgm:pt>
    <dgm:pt modelId="{C08D3EF2-8B8D-7D47-86DE-907595DFE166}" type="pres">
      <dgm:prSet presAssocID="{DB8746BA-7A2E-4ED5-B054-680D1380CCA8}" presName="arrowAndChildren" presStyleCnt="0"/>
      <dgm:spPr/>
    </dgm:pt>
    <dgm:pt modelId="{E0BF9230-D619-CA4E-A315-543B090EF79F}" type="pres">
      <dgm:prSet presAssocID="{DB8746BA-7A2E-4ED5-B054-680D1380CCA8}" presName="parentTextArrow" presStyleLbl="node1" presStyleIdx="0" presStyleCnt="0"/>
      <dgm:spPr/>
    </dgm:pt>
    <dgm:pt modelId="{388F6620-4E85-CC45-8F1A-159360839705}" type="pres">
      <dgm:prSet presAssocID="{DB8746BA-7A2E-4ED5-B054-680D1380CCA8}" presName="arrow" presStyleLbl="alignNode1" presStyleIdx="5" presStyleCnt="8"/>
      <dgm:spPr/>
    </dgm:pt>
    <dgm:pt modelId="{69E9AF7B-82F6-DA40-8CDD-683C60418F52}" type="pres">
      <dgm:prSet presAssocID="{DB8746BA-7A2E-4ED5-B054-680D1380CCA8}" presName="descendantArrow" presStyleLbl="bgAccFollowNode1" presStyleIdx="5" presStyleCnt="8"/>
      <dgm:spPr/>
    </dgm:pt>
    <dgm:pt modelId="{960184CE-1CA2-AD4E-8E6D-202ECE042002}" type="pres">
      <dgm:prSet presAssocID="{82330D75-D002-43F6-AA54-9E30E2451AF2}" presName="sp" presStyleCnt="0"/>
      <dgm:spPr/>
    </dgm:pt>
    <dgm:pt modelId="{7ACB8CE3-220F-7445-B4DE-BE3DF041F49A}" type="pres">
      <dgm:prSet presAssocID="{4E70516E-9BE6-431C-AF8A-6D90561A8C5D}" presName="arrowAndChildren" presStyleCnt="0"/>
      <dgm:spPr/>
    </dgm:pt>
    <dgm:pt modelId="{8F9C8183-92CF-9249-A8C1-3B50163F5915}" type="pres">
      <dgm:prSet presAssocID="{4E70516E-9BE6-431C-AF8A-6D90561A8C5D}" presName="parentTextArrow" presStyleLbl="node1" presStyleIdx="0" presStyleCnt="0"/>
      <dgm:spPr/>
    </dgm:pt>
    <dgm:pt modelId="{AC91E327-49DB-7848-B30A-8833C4A68B40}" type="pres">
      <dgm:prSet presAssocID="{4E70516E-9BE6-431C-AF8A-6D90561A8C5D}" presName="arrow" presStyleLbl="alignNode1" presStyleIdx="6" presStyleCnt="8"/>
      <dgm:spPr/>
    </dgm:pt>
    <dgm:pt modelId="{BD57AFDA-28AF-5642-A25F-9B38362B0FD0}" type="pres">
      <dgm:prSet presAssocID="{4E70516E-9BE6-431C-AF8A-6D90561A8C5D}" presName="descendantArrow" presStyleLbl="bgAccFollowNode1" presStyleIdx="6" presStyleCnt="8"/>
      <dgm:spPr/>
    </dgm:pt>
    <dgm:pt modelId="{11107F63-9ED8-C74E-BB67-2E734BD0E743}" type="pres">
      <dgm:prSet presAssocID="{E8AE557F-55E6-4CA4-893A-57A0A25AE078}" presName="sp" presStyleCnt="0"/>
      <dgm:spPr/>
    </dgm:pt>
    <dgm:pt modelId="{32596E6E-49DE-D04B-8496-B63BDEFD4D87}" type="pres">
      <dgm:prSet presAssocID="{B8F1817F-8310-44E0-A39D-F473EE871720}" presName="arrowAndChildren" presStyleCnt="0"/>
      <dgm:spPr/>
    </dgm:pt>
    <dgm:pt modelId="{2C1CA188-54D1-B543-886C-C15F7E769832}" type="pres">
      <dgm:prSet presAssocID="{B8F1817F-8310-44E0-A39D-F473EE871720}" presName="parentTextArrow" presStyleLbl="node1" presStyleIdx="0" presStyleCnt="0"/>
      <dgm:spPr/>
    </dgm:pt>
    <dgm:pt modelId="{BD9ED4C2-D161-E94A-947C-29446DDAA736}" type="pres">
      <dgm:prSet presAssocID="{B8F1817F-8310-44E0-A39D-F473EE871720}" presName="arrow" presStyleLbl="alignNode1" presStyleIdx="7" presStyleCnt="8" custLinFactNeighborX="-12063" custLinFactNeighborY="-277"/>
      <dgm:spPr/>
    </dgm:pt>
    <dgm:pt modelId="{497B1941-A579-D449-A0CC-59199203708A}" type="pres">
      <dgm:prSet presAssocID="{B8F1817F-8310-44E0-A39D-F473EE871720}" presName="descendantArrow" presStyleLbl="bgAccFollowNode1" presStyleIdx="7" presStyleCnt="8"/>
      <dgm:spPr/>
    </dgm:pt>
  </dgm:ptLst>
  <dgm:cxnLst>
    <dgm:cxn modelId="{36D81106-8D2C-4CB3-AC4E-867029A97EB6}" srcId="{4E70516E-9BE6-431C-AF8A-6D90561A8C5D}" destId="{1E8AD4C0-0C1D-474A-840D-743BEBBD826E}" srcOrd="0" destOrd="0" parTransId="{81CE3F30-014C-4D75-BD4C-659EC8A4D199}" sibTransId="{103E245A-A39B-441C-9858-D03EA9B5B18A}"/>
    <dgm:cxn modelId="{292B730F-9958-41D9-8B60-652BDB8510E8}" srcId="{DF02C577-9658-4998-B159-753D4AC47C98}" destId="{B8F1817F-8310-44E0-A39D-F473EE871720}" srcOrd="0" destOrd="0" parTransId="{F2D7F370-EC92-488E-8DEF-08911A02760A}" sibTransId="{E8AE557F-55E6-4CA4-893A-57A0A25AE078}"/>
    <dgm:cxn modelId="{DEAA3812-8D99-EE45-883C-D44E6D5507B6}" type="presOf" srcId="{DD48F00A-EA88-4F2E-9B20-FD2B737FD8E1}" destId="{189A95C9-C070-4A44-A880-E9FEE69C17B8}" srcOrd="0" destOrd="0" presId="urn:microsoft.com/office/officeart/2016/7/layout/VerticalDownArrowProcess"/>
    <dgm:cxn modelId="{64AC3E1C-F59A-5D44-98DD-C470FE1ED508}" type="presOf" srcId="{DF02C577-9658-4998-B159-753D4AC47C98}" destId="{BBC85CFB-3048-484D-86F4-AEBF086F9EAF}" srcOrd="0" destOrd="0" presId="urn:microsoft.com/office/officeart/2016/7/layout/VerticalDownArrowProcess"/>
    <dgm:cxn modelId="{2DC07F1E-5788-C54D-BFC9-42AEF14B42FC}" type="presOf" srcId="{D86C4197-4928-4A4F-9D5A-88E8524D6E8E}" destId="{E494D8E2-EEC5-5448-9851-C0F4866E7319}" srcOrd="1" destOrd="0" presId="urn:microsoft.com/office/officeart/2016/7/layout/VerticalDownArrowProcess"/>
    <dgm:cxn modelId="{9410F31E-29B8-5A43-8502-95AC2F235061}" type="presOf" srcId="{293F80FF-65FA-154A-A4D7-64B696A0F0DA}" destId="{A0242258-116B-BD4D-9655-9C95CB645267}" srcOrd="0" destOrd="0" presId="urn:microsoft.com/office/officeart/2016/7/layout/VerticalDownArrowProcess"/>
    <dgm:cxn modelId="{85230321-BB78-4F6F-B454-6637A6DD7CA6}" srcId="{DF02C577-9658-4998-B159-753D4AC47C98}" destId="{C46B7B51-17D4-4F1C-B136-246FFB9B11F6}" srcOrd="5" destOrd="0" parTransId="{B08F30A0-F323-49FD-97A7-6043374D6FD9}" sibTransId="{08EB07D0-65E3-4480-9AA4-7388D5221F6F}"/>
    <dgm:cxn modelId="{C8E07F28-1E84-1D41-ADD2-51BDE0E57852}" type="presOf" srcId="{4E70516E-9BE6-431C-AF8A-6D90561A8C5D}" destId="{8F9C8183-92CF-9249-A8C1-3B50163F5915}" srcOrd="0" destOrd="0" presId="urn:microsoft.com/office/officeart/2016/7/layout/VerticalDownArrowProcess"/>
    <dgm:cxn modelId="{D5C53930-914D-4749-99D7-0577817EA2F8}" srcId="{3C5CCD98-B9BF-4E5D-BBFA-CC2184AB02DC}" destId="{CE4BA890-D2E9-417E-B98E-15A022E1FA9E}" srcOrd="0" destOrd="0" parTransId="{CBF460F2-D1C6-4E87-9717-95FD7236D64F}" sibTransId="{A56A75D1-5724-46EF-83AC-DC23AA74159D}"/>
    <dgm:cxn modelId="{430BAC30-F097-2D4D-8F4A-1D3B291718AD}" srcId="{C46B7B51-17D4-4F1C-B136-246FFB9B11F6}" destId="{293F80FF-65FA-154A-A4D7-64B696A0F0DA}" srcOrd="0" destOrd="0" parTransId="{717D0CD7-F102-E44B-B44D-1D6082E3C387}" sibTransId="{262C1729-85DF-D34B-9991-70EB2B692D8B}"/>
    <dgm:cxn modelId="{71E40632-0ED7-6C42-B03F-E2276F7ED57F}" type="presOf" srcId="{C46B7B51-17D4-4F1C-B136-246FFB9B11F6}" destId="{A869B4BD-D3F2-D744-8A57-4B4B7F3E38D0}" srcOrd="0" destOrd="0" presId="urn:microsoft.com/office/officeart/2016/7/layout/VerticalDownArrowProcess"/>
    <dgm:cxn modelId="{FE14C934-7408-4C42-AFE7-A80644749611}" srcId="{DB8746BA-7A2E-4ED5-B054-680D1380CCA8}" destId="{A4FB67D4-BF0D-48DC-A7BE-77941A24276F}" srcOrd="0" destOrd="0" parTransId="{9A8610D1-CEA9-4654-A6CB-78521A571C4A}" sibTransId="{301E07ED-7376-4405-9001-FD3D7802AB18}"/>
    <dgm:cxn modelId="{ECCC5160-1CBB-B943-9CB3-43ADA313E98F}" type="presOf" srcId="{B02C98EF-79AF-4EAC-9E2E-4CF918EB9FEA}" destId="{497B1941-A579-D449-A0CC-59199203708A}" srcOrd="0" destOrd="0" presId="urn:microsoft.com/office/officeart/2016/7/layout/VerticalDownArrowProcess"/>
    <dgm:cxn modelId="{AAA3FF61-CBF5-1A48-B079-2E6207A37885}" type="presOf" srcId="{1E8AD4C0-0C1D-474A-840D-743BEBBD826E}" destId="{BD57AFDA-28AF-5642-A25F-9B38362B0FD0}" srcOrd="0" destOrd="0" presId="urn:microsoft.com/office/officeart/2016/7/layout/VerticalDownArrowProcess"/>
    <dgm:cxn modelId="{A8E0DE42-9DBD-3A45-AE55-E6B77C2090F2}" type="presOf" srcId="{4E70516E-9BE6-431C-AF8A-6D90561A8C5D}" destId="{AC91E327-49DB-7848-B30A-8833C4A68B40}" srcOrd="1" destOrd="0" presId="urn:microsoft.com/office/officeart/2016/7/layout/VerticalDownArrowProcess"/>
    <dgm:cxn modelId="{6561294A-2124-4320-939D-ACFDCC013DFA}" srcId="{DF02C577-9658-4998-B159-753D4AC47C98}" destId="{4E70516E-9BE6-431C-AF8A-6D90561A8C5D}" srcOrd="1" destOrd="0" parTransId="{E2D64CDF-C0D9-4D0F-9F62-00EB26D366CF}" sibTransId="{82330D75-D002-43F6-AA54-9E30E2451AF2}"/>
    <dgm:cxn modelId="{8EDA2A4B-8FC3-514F-B82F-6E50435AF682}" type="presOf" srcId="{B8F1817F-8310-44E0-A39D-F473EE871720}" destId="{2C1CA188-54D1-B543-886C-C15F7E769832}" srcOrd="0" destOrd="0" presId="urn:microsoft.com/office/officeart/2016/7/layout/VerticalDownArrowProcess"/>
    <dgm:cxn modelId="{18F2556B-5948-CC40-892C-F3BA4F6EEFD1}" type="presOf" srcId="{05915578-982D-4413-8816-3919023B933F}" destId="{88B466CF-9116-A740-8F25-80A3124F38EA}" srcOrd="0" destOrd="0" presId="urn:microsoft.com/office/officeart/2016/7/layout/VerticalDownArrowProcess"/>
    <dgm:cxn modelId="{F944F052-D508-F54D-996F-0142731665D3}" type="presOf" srcId="{D86C4197-4928-4A4F-9D5A-88E8524D6E8E}" destId="{5131D954-ECC9-B04F-807E-FD9A5D49934E}" srcOrd="0" destOrd="0" presId="urn:microsoft.com/office/officeart/2016/7/layout/VerticalDownArrowProcess"/>
    <dgm:cxn modelId="{097C3953-9BE2-F848-8B69-CD0BCDD80C44}" type="presOf" srcId="{4F7836AA-0B3B-4F5A-A889-6BADE875A540}" destId="{E216038F-F021-6145-9EBE-A552BB646D68}" srcOrd="1" destOrd="0" presId="urn:microsoft.com/office/officeart/2016/7/layout/VerticalDownArrowProcess"/>
    <dgm:cxn modelId="{A5530D55-FDE2-E94F-9E03-B3C1A2982FEA}" type="presOf" srcId="{C46B7B51-17D4-4F1C-B136-246FFB9B11F6}" destId="{2C2B45E6-16C8-DA43-AC5F-81A9CDA10303}" srcOrd="1" destOrd="0" presId="urn:microsoft.com/office/officeart/2016/7/layout/VerticalDownArrowProcess"/>
    <dgm:cxn modelId="{BC5C2056-F048-4B1F-B5A1-9609FD0297B3}" srcId="{DF02C577-9658-4998-B159-753D4AC47C98}" destId="{3C5CCD98-B9BF-4E5D-BBFA-CC2184AB02DC}" srcOrd="6" destOrd="0" parTransId="{34617C2E-163C-4F78-8DB5-5300DDEC0A5F}" sibTransId="{209B0C48-B5BF-40A3-BB41-5368B71ED584}"/>
    <dgm:cxn modelId="{A3C43359-D73C-7A44-BE4F-6571DD0E5EB9}" type="presOf" srcId="{B8F1817F-8310-44E0-A39D-F473EE871720}" destId="{BD9ED4C2-D161-E94A-947C-29446DDAA736}" srcOrd="1" destOrd="0" presId="urn:microsoft.com/office/officeart/2016/7/layout/VerticalDownArrowProcess"/>
    <dgm:cxn modelId="{CC247A81-A1EA-4B0B-A9BE-C181337D144E}" srcId="{3D1CD0F2-7063-4351-B34F-E3BA666A3D29}" destId="{21238691-A5AB-4F99-930E-22683F7B87F2}" srcOrd="0" destOrd="0" parTransId="{0CCF9C8B-8A34-4D95-92AC-452E7AADD669}" sibTransId="{098A2428-4D0B-460C-868D-459B886A2842}"/>
    <dgm:cxn modelId="{4A32298F-238A-6A47-BC1E-7186D7107A59}" type="presOf" srcId="{DB8746BA-7A2E-4ED5-B054-680D1380CCA8}" destId="{E0BF9230-D619-CA4E-A315-543B090EF79F}" srcOrd="0" destOrd="0" presId="urn:microsoft.com/office/officeart/2016/7/layout/VerticalDownArrowProcess"/>
    <dgm:cxn modelId="{3FBE949C-A1AD-4AD0-94D2-DF9F5A2F4A37}" srcId="{DF02C577-9658-4998-B159-753D4AC47C98}" destId="{3D1CD0F2-7063-4351-B34F-E3BA666A3D29}" srcOrd="7" destOrd="0" parTransId="{D82DBF85-4680-4023-9E28-64A28E16C9A3}" sibTransId="{D4D79C34-B2F3-43D0-826D-4F68CA9D45D1}"/>
    <dgm:cxn modelId="{59C99EA9-F387-FB4C-A99A-B833DC655CED}" type="presOf" srcId="{3C5CCD98-B9BF-4E5D-BBFA-CC2184AB02DC}" destId="{BA2F57C3-884C-7740-803E-B50E6556726A}" srcOrd="0" destOrd="0" presId="urn:microsoft.com/office/officeart/2016/7/layout/VerticalDownArrowProcess"/>
    <dgm:cxn modelId="{81CF7FAE-0285-4F67-9E44-A86EDA2E9C6C}" srcId="{B8F1817F-8310-44E0-A39D-F473EE871720}" destId="{B02C98EF-79AF-4EAC-9E2E-4CF918EB9FEA}" srcOrd="0" destOrd="0" parTransId="{D72CD0F9-A0B9-4721-A27F-19306A8EDA88}" sibTransId="{2CFCBB3A-601F-4078-9147-FEA083CD36D5}"/>
    <dgm:cxn modelId="{A3B0E0AF-26EB-4D9C-B7CE-44F2FA66B007}" srcId="{D86C4197-4928-4A4F-9D5A-88E8524D6E8E}" destId="{05915578-982D-4413-8816-3919023B933F}" srcOrd="0" destOrd="0" parTransId="{77C91D08-BBB6-4C09-86AD-FD99659481FC}" sibTransId="{2502A7C4-4F7E-4295-B434-8770FF19D6CB}"/>
    <dgm:cxn modelId="{D783F7B6-4C40-407F-8A48-320DD5D18C39}" srcId="{4F7836AA-0B3B-4F5A-A889-6BADE875A540}" destId="{DD48F00A-EA88-4F2E-9B20-FD2B737FD8E1}" srcOrd="0" destOrd="0" parTransId="{43AA7ADD-071B-466A-BA5E-DAD10F2CF866}" sibTransId="{3EF8E8D4-F209-4759-A6BC-8CEA177E27A8}"/>
    <dgm:cxn modelId="{D4EE9BB8-113C-9546-B058-4B33FE1A62EB}" type="presOf" srcId="{3D1CD0F2-7063-4351-B34F-E3BA666A3D29}" destId="{DCE46C13-B239-EE4D-B3E2-3FDB251E5396}" srcOrd="0" destOrd="0" presId="urn:microsoft.com/office/officeart/2016/7/layout/VerticalDownArrowProcess"/>
    <dgm:cxn modelId="{5CBD6DBD-6886-074F-8277-7B8D6308080C}" type="presOf" srcId="{DB8746BA-7A2E-4ED5-B054-680D1380CCA8}" destId="{388F6620-4E85-CC45-8F1A-159360839705}" srcOrd="1" destOrd="0" presId="urn:microsoft.com/office/officeart/2016/7/layout/VerticalDownArrowProcess"/>
    <dgm:cxn modelId="{89C83EC4-21AE-47C8-9E6A-B493F50EF8D3}" srcId="{DF02C577-9658-4998-B159-753D4AC47C98}" destId="{D86C4197-4928-4A4F-9D5A-88E8524D6E8E}" srcOrd="3" destOrd="0" parTransId="{67F6D6A9-843F-45F4-B9EA-8715CA116F7A}" sibTransId="{64B490E4-C572-414A-9619-F01FDF5AD2FA}"/>
    <dgm:cxn modelId="{BAD8E9CF-ED36-FB41-9E86-02C5599F2F58}" type="presOf" srcId="{3C5CCD98-B9BF-4E5D-BBFA-CC2184AB02DC}" destId="{87789E06-7AC1-9F49-B393-64A782447AF4}" srcOrd="1" destOrd="0" presId="urn:microsoft.com/office/officeart/2016/7/layout/VerticalDownArrowProcess"/>
    <dgm:cxn modelId="{B5ED20D7-99DC-5941-BE95-3B9F9287BC28}" type="presOf" srcId="{21238691-A5AB-4F99-930E-22683F7B87F2}" destId="{7E7EF72B-4028-2C41-ABBF-A912BA4224C2}" srcOrd="0" destOrd="0" presId="urn:microsoft.com/office/officeart/2016/7/layout/VerticalDownArrowProcess"/>
    <dgm:cxn modelId="{A0D082E9-6725-8740-BBB5-8DECD1296259}" type="presOf" srcId="{CE4BA890-D2E9-417E-B98E-15A022E1FA9E}" destId="{AA0125B8-B73B-FF46-BFDB-49A744DD17D7}" srcOrd="0" destOrd="0" presId="urn:microsoft.com/office/officeart/2016/7/layout/VerticalDownArrowProcess"/>
    <dgm:cxn modelId="{646D6BED-4ABE-2242-9952-C24BD3F69721}" type="presOf" srcId="{4F7836AA-0B3B-4F5A-A889-6BADE875A540}" destId="{744647E0-D50B-AD46-9C5A-BF05C74263F1}" srcOrd="0" destOrd="0" presId="urn:microsoft.com/office/officeart/2016/7/layout/VerticalDownArrowProcess"/>
    <dgm:cxn modelId="{03FCB5ED-0D78-0F46-B0B9-122A056B67E6}" type="presOf" srcId="{A4FB67D4-BF0D-48DC-A7BE-77941A24276F}" destId="{69E9AF7B-82F6-DA40-8CDD-683C60418F52}" srcOrd="0" destOrd="0" presId="urn:microsoft.com/office/officeart/2016/7/layout/VerticalDownArrowProcess"/>
    <dgm:cxn modelId="{6BF16FF4-D5A6-47E7-9E9B-72B7EF3B678D}" srcId="{DF02C577-9658-4998-B159-753D4AC47C98}" destId="{4F7836AA-0B3B-4F5A-A889-6BADE875A540}" srcOrd="4" destOrd="0" parTransId="{D9B14A12-4E08-4761-AFB9-1A79B32B9D1C}" sibTransId="{5489338D-805C-4BFB-84B6-03C2CB6F92F4}"/>
    <dgm:cxn modelId="{B7B269F7-8B75-4B58-98C9-23F94413DA05}" srcId="{DF02C577-9658-4998-B159-753D4AC47C98}" destId="{DB8746BA-7A2E-4ED5-B054-680D1380CCA8}" srcOrd="2" destOrd="0" parTransId="{9F5AD515-B24B-48AA-A92B-B560B54B86BD}" sibTransId="{DFF21B5C-EBC0-493F-B270-AA776AAFA2A8}"/>
    <dgm:cxn modelId="{9F4DBE9F-A4CD-FA45-8FB6-E93D675C6D9C}" type="presParOf" srcId="{BBC85CFB-3048-484D-86F4-AEBF086F9EAF}" destId="{7904608A-7308-744D-A4F2-9D411ED41217}" srcOrd="0" destOrd="0" presId="urn:microsoft.com/office/officeart/2016/7/layout/VerticalDownArrowProcess"/>
    <dgm:cxn modelId="{8B796E6E-830B-9647-ACA9-76CA278AB432}" type="presParOf" srcId="{7904608A-7308-744D-A4F2-9D411ED41217}" destId="{DCE46C13-B239-EE4D-B3E2-3FDB251E5396}" srcOrd="0" destOrd="0" presId="urn:microsoft.com/office/officeart/2016/7/layout/VerticalDownArrowProcess"/>
    <dgm:cxn modelId="{3E503FB4-2B19-8442-BCD3-172F8F161B7E}" type="presParOf" srcId="{7904608A-7308-744D-A4F2-9D411ED41217}" destId="{7E7EF72B-4028-2C41-ABBF-A912BA4224C2}" srcOrd="1" destOrd="0" presId="urn:microsoft.com/office/officeart/2016/7/layout/VerticalDownArrowProcess"/>
    <dgm:cxn modelId="{77B84E54-9E95-6342-9E20-43D93C0325D1}" type="presParOf" srcId="{BBC85CFB-3048-484D-86F4-AEBF086F9EAF}" destId="{9700AD7A-A62A-C042-9403-5740E2A211C3}" srcOrd="1" destOrd="0" presId="urn:microsoft.com/office/officeart/2016/7/layout/VerticalDownArrowProcess"/>
    <dgm:cxn modelId="{F5E69950-EE87-3441-9455-D6A6B45EA660}" type="presParOf" srcId="{BBC85CFB-3048-484D-86F4-AEBF086F9EAF}" destId="{3C8BFD20-41FA-6244-BF1F-EF36EBB6F9BD}" srcOrd="2" destOrd="0" presId="urn:microsoft.com/office/officeart/2016/7/layout/VerticalDownArrowProcess"/>
    <dgm:cxn modelId="{753B7C83-4643-644E-AB1D-2FE9A508F54C}" type="presParOf" srcId="{3C8BFD20-41FA-6244-BF1F-EF36EBB6F9BD}" destId="{BA2F57C3-884C-7740-803E-B50E6556726A}" srcOrd="0" destOrd="0" presId="urn:microsoft.com/office/officeart/2016/7/layout/VerticalDownArrowProcess"/>
    <dgm:cxn modelId="{DFC59C21-4B6A-FF41-B102-D5EFB4049A0A}" type="presParOf" srcId="{3C8BFD20-41FA-6244-BF1F-EF36EBB6F9BD}" destId="{87789E06-7AC1-9F49-B393-64A782447AF4}" srcOrd="1" destOrd="0" presId="urn:microsoft.com/office/officeart/2016/7/layout/VerticalDownArrowProcess"/>
    <dgm:cxn modelId="{E182167B-B406-8B4C-99D0-C89C8F89032C}" type="presParOf" srcId="{3C8BFD20-41FA-6244-BF1F-EF36EBB6F9BD}" destId="{AA0125B8-B73B-FF46-BFDB-49A744DD17D7}" srcOrd="2" destOrd="0" presId="urn:microsoft.com/office/officeart/2016/7/layout/VerticalDownArrowProcess"/>
    <dgm:cxn modelId="{DBD03BC1-0C85-5945-91E2-812E519AB7D1}" type="presParOf" srcId="{BBC85CFB-3048-484D-86F4-AEBF086F9EAF}" destId="{B9809AA1-D152-C841-8CB9-3EFA98C3DB5C}" srcOrd="3" destOrd="0" presId="urn:microsoft.com/office/officeart/2016/7/layout/VerticalDownArrowProcess"/>
    <dgm:cxn modelId="{86445E7F-C99C-8A44-A063-54E4AE0604DC}" type="presParOf" srcId="{BBC85CFB-3048-484D-86F4-AEBF086F9EAF}" destId="{51292EB3-921F-C348-A4DD-C57826F385A3}" srcOrd="4" destOrd="0" presId="urn:microsoft.com/office/officeart/2016/7/layout/VerticalDownArrowProcess"/>
    <dgm:cxn modelId="{01EEA75D-3BF8-7F46-B574-418FB1B83E5E}" type="presParOf" srcId="{51292EB3-921F-C348-A4DD-C57826F385A3}" destId="{A869B4BD-D3F2-D744-8A57-4B4B7F3E38D0}" srcOrd="0" destOrd="0" presId="urn:microsoft.com/office/officeart/2016/7/layout/VerticalDownArrowProcess"/>
    <dgm:cxn modelId="{933DB2FC-1021-C844-994A-7959E1DAF82E}" type="presParOf" srcId="{51292EB3-921F-C348-A4DD-C57826F385A3}" destId="{2C2B45E6-16C8-DA43-AC5F-81A9CDA10303}" srcOrd="1" destOrd="0" presId="urn:microsoft.com/office/officeart/2016/7/layout/VerticalDownArrowProcess"/>
    <dgm:cxn modelId="{B71E214D-DC02-204D-9810-60E85A8E3BD5}" type="presParOf" srcId="{51292EB3-921F-C348-A4DD-C57826F385A3}" destId="{A0242258-116B-BD4D-9655-9C95CB645267}" srcOrd="2" destOrd="0" presId="urn:microsoft.com/office/officeart/2016/7/layout/VerticalDownArrowProcess"/>
    <dgm:cxn modelId="{5E24C655-10FE-6E4C-BCED-4DB73B19B0E4}" type="presParOf" srcId="{BBC85CFB-3048-484D-86F4-AEBF086F9EAF}" destId="{D92C1ACA-E9BC-C840-A62E-6C4ED4E037B5}" srcOrd="5" destOrd="0" presId="urn:microsoft.com/office/officeart/2016/7/layout/VerticalDownArrowProcess"/>
    <dgm:cxn modelId="{00B9804F-5C82-284C-BBB3-25D422479370}" type="presParOf" srcId="{BBC85CFB-3048-484D-86F4-AEBF086F9EAF}" destId="{13B1088C-5AC6-4D4B-A657-613880EAC29B}" srcOrd="6" destOrd="0" presId="urn:microsoft.com/office/officeart/2016/7/layout/VerticalDownArrowProcess"/>
    <dgm:cxn modelId="{FFBB0F6D-F070-374A-8E23-435F5764787B}" type="presParOf" srcId="{13B1088C-5AC6-4D4B-A657-613880EAC29B}" destId="{744647E0-D50B-AD46-9C5A-BF05C74263F1}" srcOrd="0" destOrd="0" presId="urn:microsoft.com/office/officeart/2016/7/layout/VerticalDownArrowProcess"/>
    <dgm:cxn modelId="{F59CA070-5C34-2F46-AD07-2920B705E1AA}" type="presParOf" srcId="{13B1088C-5AC6-4D4B-A657-613880EAC29B}" destId="{E216038F-F021-6145-9EBE-A552BB646D68}" srcOrd="1" destOrd="0" presId="urn:microsoft.com/office/officeart/2016/7/layout/VerticalDownArrowProcess"/>
    <dgm:cxn modelId="{1BF651B8-71CA-4A44-83FA-3C4205AF4AE8}" type="presParOf" srcId="{13B1088C-5AC6-4D4B-A657-613880EAC29B}" destId="{189A95C9-C070-4A44-A880-E9FEE69C17B8}" srcOrd="2" destOrd="0" presId="urn:microsoft.com/office/officeart/2016/7/layout/VerticalDownArrowProcess"/>
    <dgm:cxn modelId="{99989221-3E6E-674A-AF36-6476EF11EBBF}" type="presParOf" srcId="{BBC85CFB-3048-484D-86F4-AEBF086F9EAF}" destId="{79EEAAD3-0119-B841-96AB-27DB3D56D00F}" srcOrd="7" destOrd="0" presId="urn:microsoft.com/office/officeart/2016/7/layout/VerticalDownArrowProcess"/>
    <dgm:cxn modelId="{3F347461-4E7A-8D48-90F2-D57766EE2D31}" type="presParOf" srcId="{BBC85CFB-3048-484D-86F4-AEBF086F9EAF}" destId="{AB46A269-DB74-764B-B155-166E0EF83BEF}" srcOrd="8" destOrd="0" presId="urn:microsoft.com/office/officeart/2016/7/layout/VerticalDownArrowProcess"/>
    <dgm:cxn modelId="{5BEC024F-F241-2444-9BC1-F63FF4A06922}" type="presParOf" srcId="{AB46A269-DB74-764B-B155-166E0EF83BEF}" destId="{5131D954-ECC9-B04F-807E-FD9A5D49934E}" srcOrd="0" destOrd="0" presId="urn:microsoft.com/office/officeart/2016/7/layout/VerticalDownArrowProcess"/>
    <dgm:cxn modelId="{F45616C4-CBA8-124E-A190-7FB6387A4D20}" type="presParOf" srcId="{AB46A269-DB74-764B-B155-166E0EF83BEF}" destId="{E494D8E2-EEC5-5448-9851-C0F4866E7319}" srcOrd="1" destOrd="0" presId="urn:microsoft.com/office/officeart/2016/7/layout/VerticalDownArrowProcess"/>
    <dgm:cxn modelId="{343FF16E-9D26-FB4A-A9FA-1553FC6C484E}" type="presParOf" srcId="{AB46A269-DB74-764B-B155-166E0EF83BEF}" destId="{88B466CF-9116-A740-8F25-80A3124F38EA}" srcOrd="2" destOrd="0" presId="urn:microsoft.com/office/officeart/2016/7/layout/VerticalDownArrowProcess"/>
    <dgm:cxn modelId="{FF6BEFC8-8108-F84F-AF06-ADA07F6289E6}" type="presParOf" srcId="{BBC85CFB-3048-484D-86F4-AEBF086F9EAF}" destId="{A23339CE-98E0-704A-ABAA-5CA8555A6028}" srcOrd="9" destOrd="0" presId="urn:microsoft.com/office/officeart/2016/7/layout/VerticalDownArrowProcess"/>
    <dgm:cxn modelId="{2435F112-5142-5741-9FAF-2A43B8E1ED25}" type="presParOf" srcId="{BBC85CFB-3048-484D-86F4-AEBF086F9EAF}" destId="{C08D3EF2-8B8D-7D47-86DE-907595DFE166}" srcOrd="10" destOrd="0" presId="urn:microsoft.com/office/officeart/2016/7/layout/VerticalDownArrowProcess"/>
    <dgm:cxn modelId="{D659AE2E-57EC-754C-A663-2E06B6CFD2FE}" type="presParOf" srcId="{C08D3EF2-8B8D-7D47-86DE-907595DFE166}" destId="{E0BF9230-D619-CA4E-A315-543B090EF79F}" srcOrd="0" destOrd="0" presId="urn:microsoft.com/office/officeart/2016/7/layout/VerticalDownArrowProcess"/>
    <dgm:cxn modelId="{D7B6A8D0-81ED-5247-B2F1-9A15C972B003}" type="presParOf" srcId="{C08D3EF2-8B8D-7D47-86DE-907595DFE166}" destId="{388F6620-4E85-CC45-8F1A-159360839705}" srcOrd="1" destOrd="0" presId="urn:microsoft.com/office/officeart/2016/7/layout/VerticalDownArrowProcess"/>
    <dgm:cxn modelId="{B904BD30-7D66-1F4B-B3FF-4CCB63D92AAC}" type="presParOf" srcId="{C08D3EF2-8B8D-7D47-86DE-907595DFE166}" destId="{69E9AF7B-82F6-DA40-8CDD-683C60418F52}" srcOrd="2" destOrd="0" presId="urn:microsoft.com/office/officeart/2016/7/layout/VerticalDownArrowProcess"/>
    <dgm:cxn modelId="{DE199CD9-ACD1-0A48-AB30-795DF8075D1A}" type="presParOf" srcId="{BBC85CFB-3048-484D-86F4-AEBF086F9EAF}" destId="{960184CE-1CA2-AD4E-8E6D-202ECE042002}" srcOrd="11" destOrd="0" presId="urn:microsoft.com/office/officeart/2016/7/layout/VerticalDownArrowProcess"/>
    <dgm:cxn modelId="{5580D656-766C-8D4F-9248-B84C2E7A7865}" type="presParOf" srcId="{BBC85CFB-3048-484D-86F4-AEBF086F9EAF}" destId="{7ACB8CE3-220F-7445-B4DE-BE3DF041F49A}" srcOrd="12" destOrd="0" presId="urn:microsoft.com/office/officeart/2016/7/layout/VerticalDownArrowProcess"/>
    <dgm:cxn modelId="{76282E7D-0A1E-4A46-9EC7-52EA560CCC19}" type="presParOf" srcId="{7ACB8CE3-220F-7445-B4DE-BE3DF041F49A}" destId="{8F9C8183-92CF-9249-A8C1-3B50163F5915}" srcOrd="0" destOrd="0" presId="urn:microsoft.com/office/officeart/2016/7/layout/VerticalDownArrowProcess"/>
    <dgm:cxn modelId="{206D953A-15E9-FC40-9A33-51704862047D}" type="presParOf" srcId="{7ACB8CE3-220F-7445-B4DE-BE3DF041F49A}" destId="{AC91E327-49DB-7848-B30A-8833C4A68B40}" srcOrd="1" destOrd="0" presId="urn:microsoft.com/office/officeart/2016/7/layout/VerticalDownArrowProcess"/>
    <dgm:cxn modelId="{AC8484B0-B60B-9345-8E08-6D7A445B4E9E}" type="presParOf" srcId="{7ACB8CE3-220F-7445-B4DE-BE3DF041F49A}" destId="{BD57AFDA-28AF-5642-A25F-9B38362B0FD0}" srcOrd="2" destOrd="0" presId="urn:microsoft.com/office/officeart/2016/7/layout/VerticalDownArrowProcess"/>
    <dgm:cxn modelId="{1C116EE3-3850-BC44-BB21-A6C7E1B1D729}" type="presParOf" srcId="{BBC85CFB-3048-484D-86F4-AEBF086F9EAF}" destId="{11107F63-9ED8-C74E-BB67-2E734BD0E743}" srcOrd="13" destOrd="0" presId="urn:microsoft.com/office/officeart/2016/7/layout/VerticalDownArrowProcess"/>
    <dgm:cxn modelId="{D2F005D4-42D6-B144-AA89-6C3DFBAB931D}" type="presParOf" srcId="{BBC85CFB-3048-484D-86F4-AEBF086F9EAF}" destId="{32596E6E-49DE-D04B-8496-B63BDEFD4D87}" srcOrd="14" destOrd="0" presId="urn:microsoft.com/office/officeart/2016/7/layout/VerticalDownArrowProcess"/>
    <dgm:cxn modelId="{C8E6507B-E210-3D42-BB19-C587CAA9E8C5}" type="presParOf" srcId="{32596E6E-49DE-D04B-8496-B63BDEFD4D87}" destId="{2C1CA188-54D1-B543-886C-C15F7E769832}" srcOrd="0" destOrd="0" presId="urn:microsoft.com/office/officeart/2016/7/layout/VerticalDownArrowProcess"/>
    <dgm:cxn modelId="{926C9490-1ABC-E34D-BA5E-0B014F24BB97}" type="presParOf" srcId="{32596E6E-49DE-D04B-8496-B63BDEFD4D87}" destId="{BD9ED4C2-D161-E94A-947C-29446DDAA736}" srcOrd="1" destOrd="0" presId="urn:microsoft.com/office/officeart/2016/7/layout/VerticalDownArrowProcess"/>
    <dgm:cxn modelId="{8D49A83D-346F-944E-8746-2BB35D6D0A46}" type="presParOf" srcId="{32596E6E-49DE-D04B-8496-B63BDEFD4D87}" destId="{497B1941-A579-D449-A0CC-59199203708A}"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E347586-2EA0-E243-BFC3-8F2DCB731CF3}"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GB"/>
        </a:p>
      </dgm:t>
    </dgm:pt>
    <dgm:pt modelId="{D62CFAB1-CCC6-D643-B889-42575209D479}">
      <dgm:prSet/>
      <dgm:spPr/>
      <dgm:t>
        <a:bodyPr/>
        <a:lstStyle/>
        <a:p>
          <a:pPr algn="just"/>
          <a:r>
            <a:rPr lang="pl-PL" dirty="0"/>
            <a:t>Możesz przedstawić swoje podsumowanie konfliktu po tym, jak uznasz, że kluczowe kwestie zostały odpowiednio omówione.</a:t>
          </a:r>
          <a:endParaRPr lang="en-GB" dirty="0"/>
        </a:p>
      </dgm:t>
    </dgm:pt>
    <dgm:pt modelId="{5C41C0BD-47FC-9D4C-BD86-12F94AA48F22}" type="parTrans" cxnId="{05D366BA-7734-A44A-AE20-CDAE0619F73E}">
      <dgm:prSet/>
      <dgm:spPr/>
      <dgm:t>
        <a:bodyPr/>
        <a:lstStyle/>
        <a:p>
          <a:endParaRPr lang="en-GB"/>
        </a:p>
      </dgm:t>
    </dgm:pt>
    <dgm:pt modelId="{0A48D396-1699-2C40-9375-E0AB20C8F1EA}" type="sibTrans" cxnId="{05D366BA-7734-A44A-AE20-CDAE0619F73E}">
      <dgm:prSet/>
      <dgm:spPr/>
      <dgm:t>
        <a:bodyPr/>
        <a:lstStyle/>
        <a:p>
          <a:endParaRPr lang="en-GB"/>
        </a:p>
      </dgm:t>
    </dgm:pt>
    <dgm:pt modelId="{2313BDA8-3C51-3E45-8FE2-E23D20C0EE49}">
      <dgm:prSet/>
      <dgm:spPr/>
      <dgm:t>
        <a:bodyPr/>
        <a:lstStyle/>
        <a:p>
          <a:pPr algn="just">
            <a:buFont typeface="Times New Roman" panose="02020603050405020304" pitchFamily="18" charset="0"/>
            <a:buChar char="•"/>
          </a:pPr>
          <a:r>
            <a:rPr lang="pl-PL" dirty="0"/>
            <a:t>Pod kierunkiem mediatora można rozpocząć negocjacje mające na celu zbadanie problemu. Mediator zaoferuje, przeformułuje i wesprze proces ustalania ugody.</a:t>
          </a:r>
          <a:endParaRPr lang="en-GB" dirty="0"/>
        </a:p>
      </dgm:t>
    </dgm:pt>
    <dgm:pt modelId="{43FD9BED-F2C9-1342-8010-C8AF71CB1AD4}" type="parTrans" cxnId="{229867F8-A3CD-4340-916D-8F81AC1EBBC4}">
      <dgm:prSet/>
      <dgm:spPr/>
      <dgm:t>
        <a:bodyPr/>
        <a:lstStyle/>
        <a:p>
          <a:endParaRPr lang="en-GB"/>
        </a:p>
      </dgm:t>
    </dgm:pt>
    <dgm:pt modelId="{B9C77F48-0C51-FF42-B0BE-3CD12DB2C7B2}" type="sibTrans" cxnId="{229867F8-A3CD-4340-916D-8F81AC1EBBC4}">
      <dgm:prSet/>
      <dgm:spPr/>
      <dgm:t>
        <a:bodyPr/>
        <a:lstStyle/>
        <a:p>
          <a:endParaRPr lang="en-GB"/>
        </a:p>
      </dgm:t>
    </dgm:pt>
    <dgm:pt modelId="{D9EBB02D-0642-6840-BE58-DDE28720A999}">
      <dgm:prSet/>
      <dgm:spPr/>
      <dgm:t>
        <a:bodyPr/>
        <a:lstStyle/>
        <a:p>
          <a:pPr algn="just"/>
          <a:r>
            <a:rPr lang="pl-PL" dirty="0"/>
            <a:t>Zachęcaj do umiarkowanych poglądów.</a:t>
          </a:r>
          <a:endParaRPr lang="en-GB" dirty="0"/>
        </a:p>
      </dgm:t>
    </dgm:pt>
    <dgm:pt modelId="{F76EF47B-8C3D-5A4D-B50B-514ADA503F5E}" type="parTrans" cxnId="{6976C91B-FFDD-254E-81DD-0826AA4950AD}">
      <dgm:prSet/>
      <dgm:spPr/>
      <dgm:t>
        <a:bodyPr/>
        <a:lstStyle/>
        <a:p>
          <a:endParaRPr lang="en-GB"/>
        </a:p>
      </dgm:t>
    </dgm:pt>
    <dgm:pt modelId="{32C6B46C-60A8-B44C-B1DA-84E507430823}" type="sibTrans" cxnId="{6976C91B-FFDD-254E-81DD-0826AA4950AD}">
      <dgm:prSet/>
      <dgm:spPr/>
      <dgm:t>
        <a:bodyPr/>
        <a:lstStyle/>
        <a:p>
          <a:endParaRPr lang="en-GB"/>
        </a:p>
      </dgm:t>
    </dgm:pt>
    <dgm:pt modelId="{6AC19E4C-E0D7-2645-824B-BEA6DAF440E4}">
      <dgm:prSet/>
      <dgm:spPr/>
      <dgm:t>
        <a:bodyPr/>
        <a:lstStyle/>
        <a:p>
          <a:pPr algn="just"/>
          <a:r>
            <a:rPr lang="pl-PL" dirty="0"/>
            <a:t>Pytaj o planowane postanowienia umowy. </a:t>
          </a:r>
          <a:endParaRPr lang="en-GB" dirty="0"/>
        </a:p>
      </dgm:t>
    </dgm:pt>
    <dgm:pt modelId="{825DB6C8-7BBE-144A-B9D3-B128938CF9C3}" type="parTrans" cxnId="{366C00C2-4D68-7249-95E3-8429D7B78E9D}">
      <dgm:prSet/>
      <dgm:spPr/>
      <dgm:t>
        <a:bodyPr/>
        <a:lstStyle/>
        <a:p>
          <a:endParaRPr lang="en-GB"/>
        </a:p>
      </dgm:t>
    </dgm:pt>
    <dgm:pt modelId="{D983B8AA-666D-1B44-AB9B-3044CB4EE120}" type="sibTrans" cxnId="{366C00C2-4D68-7249-95E3-8429D7B78E9D}">
      <dgm:prSet/>
      <dgm:spPr/>
      <dgm:t>
        <a:bodyPr/>
        <a:lstStyle/>
        <a:p>
          <a:endParaRPr lang="en-GB"/>
        </a:p>
      </dgm:t>
    </dgm:pt>
    <dgm:pt modelId="{153561F3-3D22-CE46-B02A-692C7DC2BC2D}">
      <dgm:prSet/>
      <dgm:spPr/>
      <dgm:t>
        <a:bodyPr/>
        <a:lstStyle/>
        <a:p>
          <a:pPr algn="just"/>
          <a:r>
            <a:rPr lang="pl" dirty="0"/>
            <a:t>Podkreśl korzyści płynące z rezygnacji z zajętej pozycji w celu osiągnięcia większych zysków.</a:t>
          </a:r>
          <a:endParaRPr lang="en-GB" dirty="0"/>
        </a:p>
      </dgm:t>
    </dgm:pt>
    <dgm:pt modelId="{AFE40797-6A2D-0342-B341-297E858A740F}" type="parTrans" cxnId="{6ED8E170-E810-4340-987E-167B7B7595C0}">
      <dgm:prSet/>
      <dgm:spPr/>
      <dgm:t>
        <a:bodyPr/>
        <a:lstStyle/>
        <a:p>
          <a:endParaRPr lang="en-GB"/>
        </a:p>
      </dgm:t>
    </dgm:pt>
    <dgm:pt modelId="{DA70AE4B-919D-F149-982E-648985A5FE59}" type="sibTrans" cxnId="{6ED8E170-E810-4340-987E-167B7B7595C0}">
      <dgm:prSet/>
      <dgm:spPr/>
      <dgm:t>
        <a:bodyPr/>
        <a:lstStyle/>
        <a:p>
          <a:endParaRPr lang="en-GB"/>
        </a:p>
      </dgm:t>
    </dgm:pt>
    <dgm:pt modelId="{DC436A9E-701E-8042-AFE0-C8F600EF5F0F}">
      <dgm:prSet/>
      <dgm:spPr/>
      <dgm:t>
        <a:bodyPr/>
        <a:lstStyle/>
        <a:p>
          <a:pPr algn="just"/>
          <a:r>
            <a:rPr lang="pl-PL" dirty="0"/>
            <a:t>Zachęcaj strony do zwrócenia uwagi na emocje drugiej strony. </a:t>
          </a:r>
          <a:endParaRPr lang="en-GB" dirty="0"/>
        </a:p>
      </dgm:t>
    </dgm:pt>
    <dgm:pt modelId="{83FAC759-C631-6043-868A-3FE7F139D1A1}" type="parTrans" cxnId="{707CF1CB-A90A-8A4E-8D67-9C8CC2A33E9D}">
      <dgm:prSet/>
      <dgm:spPr/>
      <dgm:t>
        <a:bodyPr/>
        <a:lstStyle/>
        <a:p>
          <a:endParaRPr lang="en-GB"/>
        </a:p>
      </dgm:t>
    </dgm:pt>
    <dgm:pt modelId="{C80A42AD-F789-DA4A-88A4-ACAD49619669}" type="sibTrans" cxnId="{707CF1CB-A90A-8A4E-8D67-9C8CC2A33E9D}">
      <dgm:prSet/>
      <dgm:spPr/>
      <dgm:t>
        <a:bodyPr/>
        <a:lstStyle/>
        <a:p>
          <a:endParaRPr lang="en-GB"/>
        </a:p>
      </dgm:t>
    </dgm:pt>
    <dgm:pt modelId="{A652B038-DB24-CF45-87DD-9E2BF5F0FBEA}">
      <dgm:prSet/>
      <dgm:spPr/>
      <dgm:t>
        <a:bodyPr/>
        <a:lstStyle/>
        <a:p>
          <a:pPr algn="just"/>
          <a:r>
            <a:rPr lang="pl-PL" dirty="0"/>
            <a:t>Nawet jeśli wygląda na to, że strony usztywniły się na swoich pozycjach, zachowaj pozytywne nastawienie do szans na osiągnięcie porozumienia. </a:t>
          </a:r>
          <a:endParaRPr lang="en-GB" dirty="0"/>
        </a:p>
      </dgm:t>
    </dgm:pt>
    <dgm:pt modelId="{9C5C70C5-71C4-B842-B368-7F1B3E727DC3}" type="parTrans" cxnId="{D097D79B-E76C-4D48-BC17-15E663D5B859}">
      <dgm:prSet/>
      <dgm:spPr/>
      <dgm:t>
        <a:bodyPr/>
        <a:lstStyle/>
        <a:p>
          <a:endParaRPr lang="en-GB"/>
        </a:p>
      </dgm:t>
    </dgm:pt>
    <dgm:pt modelId="{2B464D1E-0ED8-A542-88B1-F23066250BE8}" type="sibTrans" cxnId="{D097D79B-E76C-4D48-BC17-15E663D5B859}">
      <dgm:prSet/>
      <dgm:spPr/>
      <dgm:t>
        <a:bodyPr/>
        <a:lstStyle/>
        <a:p>
          <a:endParaRPr lang="en-GB"/>
        </a:p>
      </dgm:t>
    </dgm:pt>
    <dgm:pt modelId="{FF001D66-A40F-964E-8549-372FCEAECF7F}">
      <dgm:prSet/>
      <dgm:spPr/>
      <dgm:t>
        <a:bodyPr/>
        <a:lstStyle/>
        <a:p>
          <a:pPr algn="just"/>
          <a:r>
            <a:rPr lang="pl" dirty="0"/>
            <a:t>Daj stronom możliwość pobudzenia ich wyobraźni.</a:t>
          </a:r>
          <a:endParaRPr lang="en-GB" dirty="0"/>
        </a:p>
      </dgm:t>
    </dgm:pt>
    <dgm:pt modelId="{7D5F4A01-DC4A-0A4A-89CA-30BA96281CBD}" type="parTrans" cxnId="{FFD75EB1-BC15-E445-9741-58387B34DC6A}">
      <dgm:prSet/>
      <dgm:spPr/>
      <dgm:t>
        <a:bodyPr/>
        <a:lstStyle/>
        <a:p>
          <a:endParaRPr lang="en-GB"/>
        </a:p>
      </dgm:t>
    </dgm:pt>
    <dgm:pt modelId="{A142C012-2D6A-9A4D-B3ED-A1829679EFD2}" type="sibTrans" cxnId="{FFD75EB1-BC15-E445-9741-58387B34DC6A}">
      <dgm:prSet/>
      <dgm:spPr/>
      <dgm:t>
        <a:bodyPr/>
        <a:lstStyle/>
        <a:p>
          <a:endParaRPr lang="en-GB"/>
        </a:p>
      </dgm:t>
    </dgm:pt>
    <dgm:pt modelId="{26EB47E0-ADE3-9341-A019-01A25B090732}">
      <dgm:prSet/>
      <dgm:spPr/>
      <dgm:t>
        <a:bodyPr/>
        <a:lstStyle/>
        <a:p>
          <a:pPr algn="just"/>
          <a:r>
            <a:rPr lang="pl-PL" dirty="0"/>
            <a:t>Upewnij się, że każda ze stron miała szansę w pełni się wypowiedzieć i być wysłuchana, szczególnie jeżeli zachodzi nierównowaga stron.</a:t>
          </a:r>
          <a:endParaRPr lang="en-GB" dirty="0"/>
        </a:p>
      </dgm:t>
    </dgm:pt>
    <dgm:pt modelId="{9ABAD91C-885C-0147-BE16-1E1C7AD52BF5}" type="parTrans" cxnId="{8EF99170-3971-D44E-9CBB-D20D08CE25A3}">
      <dgm:prSet/>
      <dgm:spPr/>
      <dgm:t>
        <a:bodyPr/>
        <a:lstStyle/>
        <a:p>
          <a:endParaRPr lang="en-GB"/>
        </a:p>
      </dgm:t>
    </dgm:pt>
    <dgm:pt modelId="{8DE250EA-0424-794C-8121-D3AC1662CE73}" type="sibTrans" cxnId="{8EF99170-3971-D44E-9CBB-D20D08CE25A3}">
      <dgm:prSet/>
      <dgm:spPr/>
      <dgm:t>
        <a:bodyPr/>
        <a:lstStyle/>
        <a:p>
          <a:endParaRPr lang="en-GB"/>
        </a:p>
      </dgm:t>
    </dgm:pt>
    <dgm:pt modelId="{AF005B63-080B-EB40-B246-689945E83115}">
      <dgm:prSet/>
      <dgm:spPr/>
      <dgm:t>
        <a:bodyPr/>
        <a:lstStyle/>
        <a:p>
          <a:r>
            <a:rPr lang="pl-PL" dirty="0"/>
            <a:t>Zachęcaj do dyskusji nad realistycznymi celami. </a:t>
          </a:r>
          <a:r>
            <a:rPr lang="en-GB" dirty="0"/>
            <a:t> </a:t>
          </a:r>
        </a:p>
      </dgm:t>
    </dgm:pt>
    <dgm:pt modelId="{9BA6A54A-4139-E64F-99B1-6E41197C7F57}" type="parTrans" cxnId="{A8E1A444-EF62-F74C-B61C-C9012B2ABDFE}">
      <dgm:prSet/>
      <dgm:spPr/>
      <dgm:t>
        <a:bodyPr/>
        <a:lstStyle/>
        <a:p>
          <a:endParaRPr lang="en-GB"/>
        </a:p>
      </dgm:t>
    </dgm:pt>
    <dgm:pt modelId="{85EC70AB-0A0E-3F46-A8E8-B63D3AFC9418}" type="sibTrans" cxnId="{A8E1A444-EF62-F74C-B61C-C9012B2ABDFE}">
      <dgm:prSet/>
      <dgm:spPr/>
      <dgm:t>
        <a:bodyPr/>
        <a:lstStyle/>
        <a:p>
          <a:endParaRPr lang="en-GB"/>
        </a:p>
      </dgm:t>
    </dgm:pt>
    <dgm:pt modelId="{E9560B65-41E8-5840-9F33-EC1CF061BFB4}" type="pres">
      <dgm:prSet presAssocID="{AE347586-2EA0-E243-BFC3-8F2DCB731CF3}" presName="linear" presStyleCnt="0">
        <dgm:presLayoutVars>
          <dgm:animLvl val="lvl"/>
          <dgm:resizeHandles val="exact"/>
        </dgm:presLayoutVars>
      </dgm:prSet>
      <dgm:spPr/>
    </dgm:pt>
    <dgm:pt modelId="{DBF45375-777D-C44A-8FB2-050B1FEB3BEA}" type="pres">
      <dgm:prSet presAssocID="{D62CFAB1-CCC6-D643-B889-42575209D479}" presName="parentText" presStyleLbl="node1" presStyleIdx="0" presStyleCnt="10">
        <dgm:presLayoutVars>
          <dgm:chMax val="0"/>
          <dgm:bulletEnabled val="1"/>
        </dgm:presLayoutVars>
      </dgm:prSet>
      <dgm:spPr/>
    </dgm:pt>
    <dgm:pt modelId="{F9FEA3C3-808D-BC40-BDF1-8009BFE1EE22}" type="pres">
      <dgm:prSet presAssocID="{0A48D396-1699-2C40-9375-E0AB20C8F1EA}" presName="spacer" presStyleCnt="0"/>
      <dgm:spPr/>
    </dgm:pt>
    <dgm:pt modelId="{4B279A07-7D0D-A543-920F-2DCC982B0D1D}" type="pres">
      <dgm:prSet presAssocID="{2313BDA8-3C51-3E45-8FE2-E23D20C0EE49}" presName="parentText" presStyleLbl="node1" presStyleIdx="1" presStyleCnt="10">
        <dgm:presLayoutVars>
          <dgm:chMax val="0"/>
          <dgm:bulletEnabled val="1"/>
        </dgm:presLayoutVars>
      </dgm:prSet>
      <dgm:spPr/>
    </dgm:pt>
    <dgm:pt modelId="{B5339A99-187B-FC44-8023-8A3F2534F29E}" type="pres">
      <dgm:prSet presAssocID="{B9C77F48-0C51-FF42-B0BE-3CD12DB2C7B2}" presName="spacer" presStyleCnt="0"/>
      <dgm:spPr/>
    </dgm:pt>
    <dgm:pt modelId="{5C5118CF-DBFC-164B-A0F7-91045D008021}" type="pres">
      <dgm:prSet presAssocID="{D9EBB02D-0642-6840-BE58-DDE28720A999}" presName="parentText" presStyleLbl="node1" presStyleIdx="2" presStyleCnt="10">
        <dgm:presLayoutVars>
          <dgm:chMax val="0"/>
          <dgm:bulletEnabled val="1"/>
        </dgm:presLayoutVars>
      </dgm:prSet>
      <dgm:spPr/>
    </dgm:pt>
    <dgm:pt modelId="{A6B7D966-20AB-6C49-9656-3E670057BBC1}" type="pres">
      <dgm:prSet presAssocID="{32C6B46C-60A8-B44C-B1DA-84E507430823}" presName="spacer" presStyleCnt="0"/>
      <dgm:spPr/>
    </dgm:pt>
    <dgm:pt modelId="{DC0ED2D0-C141-A44D-A77F-B9C7549BB8F4}" type="pres">
      <dgm:prSet presAssocID="{6AC19E4C-E0D7-2645-824B-BEA6DAF440E4}" presName="parentText" presStyleLbl="node1" presStyleIdx="3" presStyleCnt="10">
        <dgm:presLayoutVars>
          <dgm:chMax val="0"/>
          <dgm:bulletEnabled val="1"/>
        </dgm:presLayoutVars>
      </dgm:prSet>
      <dgm:spPr/>
    </dgm:pt>
    <dgm:pt modelId="{44C19C5E-5CA2-2D4B-82A5-DEA8BF295A95}" type="pres">
      <dgm:prSet presAssocID="{D983B8AA-666D-1B44-AB9B-3044CB4EE120}" presName="spacer" presStyleCnt="0"/>
      <dgm:spPr/>
    </dgm:pt>
    <dgm:pt modelId="{92A8B5DD-8DBB-354A-BF31-C985A95B53EE}" type="pres">
      <dgm:prSet presAssocID="{153561F3-3D22-CE46-B02A-692C7DC2BC2D}" presName="parentText" presStyleLbl="node1" presStyleIdx="4" presStyleCnt="10">
        <dgm:presLayoutVars>
          <dgm:chMax val="0"/>
          <dgm:bulletEnabled val="1"/>
        </dgm:presLayoutVars>
      </dgm:prSet>
      <dgm:spPr/>
    </dgm:pt>
    <dgm:pt modelId="{428E643A-471A-B242-80FA-8869826D021F}" type="pres">
      <dgm:prSet presAssocID="{DA70AE4B-919D-F149-982E-648985A5FE59}" presName="spacer" presStyleCnt="0"/>
      <dgm:spPr/>
    </dgm:pt>
    <dgm:pt modelId="{2FB35BD0-1FF0-3245-9CBC-E8BA395E11DB}" type="pres">
      <dgm:prSet presAssocID="{DC436A9E-701E-8042-AFE0-C8F600EF5F0F}" presName="parentText" presStyleLbl="node1" presStyleIdx="5" presStyleCnt="10">
        <dgm:presLayoutVars>
          <dgm:chMax val="0"/>
          <dgm:bulletEnabled val="1"/>
        </dgm:presLayoutVars>
      </dgm:prSet>
      <dgm:spPr/>
    </dgm:pt>
    <dgm:pt modelId="{C7FC58E3-FE9D-2B42-9CD1-518D4ECD521B}" type="pres">
      <dgm:prSet presAssocID="{C80A42AD-F789-DA4A-88A4-ACAD49619669}" presName="spacer" presStyleCnt="0"/>
      <dgm:spPr/>
    </dgm:pt>
    <dgm:pt modelId="{8DF8FDEA-B575-E34B-ACF9-7C9617F9B630}" type="pres">
      <dgm:prSet presAssocID="{A652B038-DB24-CF45-87DD-9E2BF5F0FBEA}" presName="parentText" presStyleLbl="node1" presStyleIdx="6" presStyleCnt="10">
        <dgm:presLayoutVars>
          <dgm:chMax val="0"/>
          <dgm:bulletEnabled val="1"/>
        </dgm:presLayoutVars>
      </dgm:prSet>
      <dgm:spPr/>
    </dgm:pt>
    <dgm:pt modelId="{772AE51E-E901-A44B-BCCB-4A6318AEB298}" type="pres">
      <dgm:prSet presAssocID="{2B464D1E-0ED8-A542-88B1-F23066250BE8}" presName="spacer" presStyleCnt="0"/>
      <dgm:spPr/>
    </dgm:pt>
    <dgm:pt modelId="{C87421A8-9CC4-A847-BA97-4DB4373C04B0}" type="pres">
      <dgm:prSet presAssocID="{FF001D66-A40F-964E-8549-372FCEAECF7F}" presName="parentText" presStyleLbl="node1" presStyleIdx="7" presStyleCnt="10">
        <dgm:presLayoutVars>
          <dgm:chMax val="0"/>
          <dgm:bulletEnabled val="1"/>
        </dgm:presLayoutVars>
      </dgm:prSet>
      <dgm:spPr/>
    </dgm:pt>
    <dgm:pt modelId="{CAAD3B26-CB92-7941-A68B-19CCC0F8FBCA}" type="pres">
      <dgm:prSet presAssocID="{A142C012-2D6A-9A4D-B3ED-A1829679EFD2}" presName="spacer" presStyleCnt="0"/>
      <dgm:spPr/>
    </dgm:pt>
    <dgm:pt modelId="{9BB068E5-24B2-C448-A511-2E0BCB593B03}" type="pres">
      <dgm:prSet presAssocID="{26EB47E0-ADE3-9341-A019-01A25B090732}" presName="parentText" presStyleLbl="node1" presStyleIdx="8" presStyleCnt="10">
        <dgm:presLayoutVars>
          <dgm:chMax val="0"/>
          <dgm:bulletEnabled val="1"/>
        </dgm:presLayoutVars>
      </dgm:prSet>
      <dgm:spPr/>
    </dgm:pt>
    <dgm:pt modelId="{5C715FA8-DDA9-4D4E-A6B0-714290F2CE19}" type="pres">
      <dgm:prSet presAssocID="{8DE250EA-0424-794C-8121-D3AC1662CE73}" presName="spacer" presStyleCnt="0"/>
      <dgm:spPr/>
    </dgm:pt>
    <dgm:pt modelId="{A5B53DFA-A063-2344-84B6-7B56313558E3}" type="pres">
      <dgm:prSet presAssocID="{AF005B63-080B-EB40-B246-689945E83115}" presName="parentText" presStyleLbl="node1" presStyleIdx="9" presStyleCnt="10">
        <dgm:presLayoutVars>
          <dgm:chMax val="0"/>
          <dgm:bulletEnabled val="1"/>
        </dgm:presLayoutVars>
      </dgm:prSet>
      <dgm:spPr/>
    </dgm:pt>
  </dgm:ptLst>
  <dgm:cxnLst>
    <dgm:cxn modelId="{6881FD14-B975-BA41-9738-7FAF40041E76}" type="presOf" srcId="{A652B038-DB24-CF45-87DD-9E2BF5F0FBEA}" destId="{8DF8FDEA-B575-E34B-ACF9-7C9617F9B630}" srcOrd="0" destOrd="0" presId="urn:microsoft.com/office/officeart/2005/8/layout/vList2"/>
    <dgm:cxn modelId="{6976C91B-FFDD-254E-81DD-0826AA4950AD}" srcId="{AE347586-2EA0-E243-BFC3-8F2DCB731CF3}" destId="{D9EBB02D-0642-6840-BE58-DDE28720A999}" srcOrd="2" destOrd="0" parTransId="{F76EF47B-8C3D-5A4D-B50B-514ADA503F5E}" sibTransId="{32C6B46C-60A8-B44C-B1DA-84E507430823}"/>
    <dgm:cxn modelId="{F4343539-671E-4644-80CE-8F9C84E90A87}" type="presOf" srcId="{2313BDA8-3C51-3E45-8FE2-E23D20C0EE49}" destId="{4B279A07-7D0D-A543-920F-2DCC982B0D1D}" srcOrd="0" destOrd="0" presId="urn:microsoft.com/office/officeart/2005/8/layout/vList2"/>
    <dgm:cxn modelId="{B00A833C-27E1-BE4D-9CC7-D4BD3AC5E279}" type="presOf" srcId="{D9EBB02D-0642-6840-BE58-DDE28720A999}" destId="{5C5118CF-DBFC-164B-A0F7-91045D008021}" srcOrd="0" destOrd="0" presId="urn:microsoft.com/office/officeart/2005/8/layout/vList2"/>
    <dgm:cxn modelId="{A8E1A444-EF62-F74C-B61C-C9012B2ABDFE}" srcId="{AE347586-2EA0-E243-BFC3-8F2DCB731CF3}" destId="{AF005B63-080B-EB40-B246-689945E83115}" srcOrd="9" destOrd="0" parTransId="{9BA6A54A-4139-E64F-99B1-6E41197C7F57}" sibTransId="{85EC70AB-0A0E-3F46-A8E8-B63D3AFC9418}"/>
    <dgm:cxn modelId="{E6B6714C-3279-0E44-8102-C17DEE45CE7A}" type="presOf" srcId="{6AC19E4C-E0D7-2645-824B-BEA6DAF440E4}" destId="{DC0ED2D0-C141-A44D-A77F-B9C7549BB8F4}" srcOrd="0" destOrd="0" presId="urn:microsoft.com/office/officeart/2005/8/layout/vList2"/>
    <dgm:cxn modelId="{8EF99170-3971-D44E-9CBB-D20D08CE25A3}" srcId="{AE347586-2EA0-E243-BFC3-8F2DCB731CF3}" destId="{26EB47E0-ADE3-9341-A019-01A25B090732}" srcOrd="8" destOrd="0" parTransId="{9ABAD91C-885C-0147-BE16-1E1C7AD52BF5}" sibTransId="{8DE250EA-0424-794C-8121-D3AC1662CE73}"/>
    <dgm:cxn modelId="{6ED8E170-E810-4340-987E-167B7B7595C0}" srcId="{AE347586-2EA0-E243-BFC3-8F2DCB731CF3}" destId="{153561F3-3D22-CE46-B02A-692C7DC2BC2D}" srcOrd="4" destOrd="0" parTransId="{AFE40797-6A2D-0342-B341-297E858A740F}" sibTransId="{DA70AE4B-919D-F149-982E-648985A5FE59}"/>
    <dgm:cxn modelId="{22318786-4E4F-2C4D-892F-DE775E7A092B}" type="presOf" srcId="{26EB47E0-ADE3-9341-A019-01A25B090732}" destId="{9BB068E5-24B2-C448-A511-2E0BCB593B03}" srcOrd="0" destOrd="0" presId="urn:microsoft.com/office/officeart/2005/8/layout/vList2"/>
    <dgm:cxn modelId="{DF4E679A-390F-E746-A3EE-C0581BD49830}" type="presOf" srcId="{DC436A9E-701E-8042-AFE0-C8F600EF5F0F}" destId="{2FB35BD0-1FF0-3245-9CBC-E8BA395E11DB}" srcOrd="0" destOrd="0" presId="urn:microsoft.com/office/officeart/2005/8/layout/vList2"/>
    <dgm:cxn modelId="{D097D79B-E76C-4D48-BC17-15E663D5B859}" srcId="{AE347586-2EA0-E243-BFC3-8F2DCB731CF3}" destId="{A652B038-DB24-CF45-87DD-9E2BF5F0FBEA}" srcOrd="6" destOrd="0" parTransId="{9C5C70C5-71C4-B842-B368-7F1B3E727DC3}" sibTransId="{2B464D1E-0ED8-A542-88B1-F23066250BE8}"/>
    <dgm:cxn modelId="{FFD75EB1-BC15-E445-9741-58387B34DC6A}" srcId="{AE347586-2EA0-E243-BFC3-8F2DCB731CF3}" destId="{FF001D66-A40F-964E-8549-372FCEAECF7F}" srcOrd="7" destOrd="0" parTransId="{7D5F4A01-DC4A-0A4A-89CA-30BA96281CBD}" sibTransId="{A142C012-2D6A-9A4D-B3ED-A1829679EFD2}"/>
    <dgm:cxn modelId="{05D366BA-7734-A44A-AE20-CDAE0619F73E}" srcId="{AE347586-2EA0-E243-BFC3-8F2DCB731CF3}" destId="{D62CFAB1-CCC6-D643-B889-42575209D479}" srcOrd="0" destOrd="0" parTransId="{5C41C0BD-47FC-9D4C-BD86-12F94AA48F22}" sibTransId="{0A48D396-1699-2C40-9375-E0AB20C8F1EA}"/>
    <dgm:cxn modelId="{847F8CBB-579D-3A4E-AAD8-E42D4EC0F27B}" type="presOf" srcId="{D62CFAB1-CCC6-D643-B889-42575209D479}" destId="{DBF45375-777D-C44A-8FB2-050B1FEB3BEA}" srcOrd="0" destOrd="0" presId="urn:microsoft.com/office/officeart/2005/8/layout/vList2"/>
    <dgm:cxn modelId="{366C00C2-4D68-7249-95E3-8429D7B78E9D}" srcId="{AE347586-2EA0-E243-BFC3-8F2DCB731CF3}" destId="{6AC19E4C-E0D7-2645-824B-BEA6DAF440E4}" srcOrd="3" destOrd="0" parTransId="{825DB6C8-7BBE-144A-B9D3-B128938CF9C3}" sibTransId="{D983B8AA-666D-1B44-AB9B-3044CB4EE120}"/>
    <dgm:cxn modelId="{7E61BECA-FEAF-CA46-AAC1-01D09CE74170}" type="presOf" srcId="{153561F3-3D22-CE46-B02A-692C7DC2BC2D}" destId="{92A8B5DD-8DBB-354A-BF31-C985A95B53EE}" srcOrd="0" destOrd="0" presId="urn:microsoft.com/office/officeart/2005/8/layout/vList2"/>
    <dgm:cxn modelId="{8ADE17CB-1E16-D343-8910-ADC7EF46C6C8}" type="presOf" srcId="{FF001D66-A40F-964E-8549-372FCEAECF7F}" destId="{C87421A8-9CC4-A847-BA97-4DB4373C04B0}" srcOrd="0" destOrd="0" presId="urn:microsoft.com/office/officeart/2005/8/layout/vList2"/>
    <dgm:cxn modelId="{707CF1CB-A90A-8A4E-8D67-9C8CC2A33E9D}" srcId="{AE347586-2EA0-E243-BFC3-8F2DCB731CF3}" destId="{DC436A9E-701E-8042-AFE0-C8F600EF5F0F}" srcOrd="5" destOrd="0" parTransId="{83FAC759-C631-6043-868A-3FE7F139D1A1}" sibTransId="{C80A42AD-F789-DA4A-88A4-ACAD49619669}"/>
    <dgm:cxn modelId="{A6A5ECD4-9F01-BA40-9521-35C8909A59B0}" type="presOf" srcId="{AF005B63-080B-EB40-B246-689945E83115}" destId="{A5B53DFA-A063-2344-84B6-7B56313558E3}" srcOrd="0" destOrd="0" presId="urn:microsoft.com/office/officeart/2005/8/layout/vList2"/>
    <dgm:cxn modelId="{523A80E2-18FD-4F40-83AB-2CE06EEE690F}" type="presOf" srcId="{AE347586-2EA0-E243-BFC3-8F2DCB731CF3}" destId="{E9560B65-41E8-5840-9F33-EC1CF061BFB4}" srcOrd="0" destOrd="0" presId="urn:microsoft.com/office/officeart/2005/8/layout/vList2"/>
    <dgm:cxn modelId="{229867F8-A3CD-4340-916D-8F81AC1EBBC4}" srcId="{AE347586-2EA0-E243-BFC3-8F2DCB731CF3}" destId="{2313BDA8-3C51-3E45-8FE2-E23D20C0EE49}" srcOrd="1" destOrd="0" parTransId="{43FD9BED-F2C9-1342-8010-C8AF71CB1AD4}" sibTransId="{B9C77F48-0C51-FF42-B0BE-3CD12DB2C7B2}"/>
    <dgm:cxn modelId="{2A4B44CF-74C4-EE4A-98E9-9A8A8BA3C015}" type="presParOf" srcId="{E9560B65-41E8-5840-9F33-EC1CF061BFB4}" destId="{DBF45375-777D-C44A-8FB2-050B1FEB3BEA}" srcOrd="0" destOrd="0" presId="urn:microsoft.com/office/officeart/2005/8/layout/vList2"/>
    <dgm:cxn modelId="{766C85CE-A8DF-764C-A09C-967DF1906C66}" type="presParOf" srcId="{E9560B65-41E8-5840-9F33-EC1CF061BFB4}" destId="{F9FEA3C3-808D-BC40-BDF1-8009BFE1EE22}" srcOrd="1" destOrd="0" presId="urn:microsoft.com/office/officeart/2005/8/layout/vList2"/>
    <dgm:cxn modelId="{A6D9CD49-6484-D64A-99D6-81FA844E539E}" type="presParOf" srcId="{E9560B65-41E8-5840-9F33-EC1CF061BFB4}" destId="{4B279A07-7D0D-A543-920F-2DCC982B0D1D}" srcOrd="2" destOrd="0" presId="urn:microsoft.com/office/officeart/2005/8/layout/vList2"/>
    <dgm:cxn modelId="{BE94C331-4B30-B547-9242-5BF732B67AFD}" type="presParOf" srcId="{E9560B65-41E8-5840-9F33-EC1CF061BFB4}" destId="{B5339A99-187B-FC44-8023-8A3F2534F29E}" srcOrd="3" destOrd="0" presId="urn:microsoft.com/office/officeart/2005/8/layout/vList2"/>
    <dgm:cxn modelId="{7F5B8DF2-2F42-4F4D-A3DE-E649BB0C7644}" type="presParOf" srcId="{E9560B65-41E8-5840-9F33-EC1CF061BFB4}" destId="{5C5118CF-DBFC-164B-A0F7-91045D008021}" srcOrd="4" destOrd="0" presId="urn:microsoft.com/office/officeart/2005/8/layout/vList2"/>
    <dgm:cxn modelId="{6BC76E01-898D-3F48-995A-16CFBAFC0D31}" type="presParOf" srcId="{E9560B65-41E8-5840-9F33-EC1CF061BFB4}" destId="{A6B7D966-20AB-6C49-9656-3E670057BBC1}" srcOrd="5" destOrd="0" presId="urn:microsoft.com/office/officeart/2005/8/layout/vList2"/>
    <dgm:cxn modelId="{36174729-7809-CC45-A473-4E4ECBE1CFE5}" type="presParOf" srcId="{E9560B65-41E8-5840-9F33-EC1CF061BFB4}" destId="{DC0ED2D0-C141-A44D-A77F-B9C7549BB8F4}" srcOrd="6" destOrd="0" presId="urn:microsoft.com/office/officeart/2005/8/layout/vList2"/>
    <dgm:cxn modelId="{CE8846A3-4431-2D40-B0B5-6D71C6B4796C}" type="presParOf" srcId="{E9560B65-41E8-5840-9F33-EC1CF061BFB4}" destId="{44C19C5E-5CA2-2D4B-82A5-DEA8BF295A95}" srcOrd="7" destOrd="0" presId="urn:microsoft.com/office/officeart/2005/8/layout/vList2"/>
    <dgm:cxn modelId="{DFB9955E-4C59-8149-961D-4244EC983521}" type="presParOf" srcId="{E9560B65-41E8-5840-9F33-EC1CF061BFB4}" destId="{92A8B5DD-8DBB-354A-BF31-C985A95B53EE}" srcOrd="8" destOrd="0" presId="urn:microsoft.com/office/officeart/2005/8/layout/vList2"/>
    <dgm:cxn modelId="{3F9C2881-16B3-A548-A5FE-1682F65BB659}" type="presParOf" srcId="{E9560B65-41E8-5840-9F33-EC1CF061BFB4}" destId="{428E643A-471A-B242-80FA-8869826D021F}" srcOrd="9" destOrd="0" presId="urn:microsoft.com/office/officeart/2005/8/layout/vList2"/>
    <dgm:cxn modelId="{D16C9482-5B65-3443-B707-B8652E8F65D8}" type="presParOf" srcId="{E9560B65-41E8-5840-9F33-EC1CF061BFB4}" destId="{2FB35BD0-1FF0-3245-9CBC-E8BA395E11DB}" srcOrd="10" destOrd="0" presId="urn:microsoft.com/office/officeart/2005/8/layout/vList2"/>
    <dgm:cxn modelId="{6826C283-B9B7-AF41-92DD-2E37509753FE}" type="presParOf" srcId="{E9560B65-41E8-5840-9F33-EC1CF061BFB4}" destId="{C7FC58E3-FE9D-2B42-9CD1-518D4ECD521B}" srcOrd="11" destOrd="0" presId="urn:microsoft.com/office/officeart/2005/8/layout/vList2"/>
    <dgm:cxn modelId="{4004AA9F-29C0-304A-AB82-C28BCB4631FE}" type="presParOf" srcId="{E9560B65-41E8-5840-9F33-EC1CF061BFB4}" destId="{8DF8FDEA-B575-E34B-ACF9-7C9617F9B630}" srcOrd="12" destOrd="0" presId="urn:microsoft.com/office/officeart/2005/8/layout/vList2"/>
    <dgm:cxn modelId="{11CCC8B7-C54F-4A46-B0AD-F69A606430BC}" type="presParOf" srcId="{E9560B65-41E8-5840-9F33-EC1CF061BFB4}" destId="{772AE51E-E901-A44B-BCCB-4A6318AEB298}" srcOrd="13" destOrd="0" presId="urn:microsoft.com/office/officeart/2005/8/layout/vList2"/>
    <dgm:cxn modelId="{70283078-F32F-234B-98FA-403F8D368A70}" type="presParOf" srcId="{E9560B65-41E8-5840-9F33-EC1CF061BFB4}" destId="{C87421A8-9CC4-A847-BA97-4DB4373C04B0}" srcOrd="14" destOrd="0" presId="urn:microsoft.com/office/officeart/2005/8/layout/vList2"/>
    <dgm:cxn modelId="{C4CF8136-85C6-5742-9186-BEECD7E51588}" type="presParOf" srcId="{E9560B65-41E8-5840-9F33-EC1CF061BFB4}" destId="{CAAD3B26-CB92-7941-A68B-19CCC0F8FBCA}" srcOrd="15" destOrd="0" presId="urn:microsoft.com/office/officeart/2005/8/layout/vList2"/>
    <dgm:cxn modelId="{6AB6ABA2-35A9-F843-B5AC-7BDA07A996AE}" type="presParOf" srcId="{E9560B65-41E8-5840-9F33-EC1CF061BFB4}" destId="{9BB068E5-24B2-C448-A511-2E0BCB593B03}" srcOrd="16" destOrd="0" presId="urn:microsoft.com/office/officeart/2005/8/layout/vList2"/>
    <dgm:cxn modelId="{AF983417-14A0-074D-BEA1-F376DAD1DC07}" type="presParOf" srcId="{E9560B65-41E8-5840-9F33-EC1CF061BFB4}" destId="{5C715FA8-DDA9-4D4E-A6B0-714290F2CE19}" srcOrd="17" destOrd="0" presId="urn:microsoft.com/office/officeart/2005/8/layout/vList2"/>
    <dgm:cxn modelId="{6298EA51-3005-1F46-AC09-DC09F8CEFC99}" type="presParOf" srcId="{E9560B65-41E8-5840-9F33-EC1CF061BFB4}" destId="{A5B53DFA-A063-2344-84B6-7B56313558E3}" srcOrd="1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2C02331-BAEF-F54A-89E6-BED934B4C0A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GB"/>
        </a:p>
      </dgm:t>
    </dgm:pt>
    <dgm:pt modelId="{E2DBBD90-1692-B346-9B8D-48FD49399CB5}">
      <dgm:prSet/>
      <dgm:spPr/>
      <dgm:t>
        <a:bodyPr/>
        <a:lstStyle/>
        <a:p>
          <a:r>
            <a:rPr lang="pl-PL" dirty="0"/>
            <a:t>Nawet udane sesje mediacyjne nie zawsze kończą się pisemnym porozumieniem. Powinieneś jednak spróbować podsumować obszary porozumienia na piśmie i poprosić obie strony o potwierdzenie ich podpisem.</a:t>
          </a:r>
        </a:p>
      </dgm:t>
    </dgm:pt>
    <dgm:pt modelId="{73CD8A12-385E-E140-8D69-E63F08FEBA2C}" type="parTrans" cxnId="{36D70036-FE29-2E4B-BF2F-C958578A5EA0}">
      <dgm:prSet/>
      <dgm:spPr/>
      <dgm:t>
        <a:bodyPr/>
        <a:lstStyle/>
        <a:p>
          <a:endParaRPr lang="en-GB"/>
        </a:p>
      </dgm:t>
    </dgm:pt>
    <dgm:pt modelId="{B5F8356B-674A-9E4F-9F3A-665D69F36B34}" type="sibTrans" cxnId="{36D70036-FE29-2E4B-BF2F-C958578A5EA0}">
      <dgm:prSet/>
      <dgm:spPr/>
      <dgm:t>
        <a:bodyPr/>
        <a:lstStyle/>
        <a:p>
          <a:endParaRPr lang="en-GB"/>
        </a:p>
      </dgm:t>
    </dgm:pt>
    <dgm:pt modelId="{AA01CCCF-303D-134F-88B6-C53D573AA18B}">
      <dgm:prSet/>
      <dgm:spPr/>
      <dgm:t>
        <a:bodyPr/>
        <a:lstStyle/>
        <a:p>
          <a:pPr algn="just">
            <a:buFont typeface="Times New Roman" panose="02020603050405020304" pitchFamily="18" charset="0"/>
            <a:buChar char="•"/>
          </a:pPr>
          <a:r>
            <a:rPr lang="pl-PL" dirty="0"/>
            <a:t>Bardzo ważne jest, aby podczas zawierania umowy klarownie opisać zobowiązania lub gwarancje każdej ze stron. Niejasne zapisy mogą skutkować powrotem konfliktu. Przeformułowuj postanowienia tak długo, aż obie strony będą zgodne, że zapisy oddają ich intencje. Po podpisaniu ugody pogratuluj stronom pracy nad porozumieniem.</a:t>
          </a:r>
          <a:endParaRPr lang="en-GB" dirty="0"/>
        </a:p>
      </dgm:t>
    </dgm:pt>
    <dgm:pt modelId="{5DAC44F8-DA80-044D-B89D-ACD79AFAFEA4}" type="parTrans" cxnId="{7CFEB07F-805C-AA43-B10D-90998B81D3F8}">
      <dgm:prSet/>
      <dgm:spPr/>
      <dgm:t>
        <a:bodyPr/>
        <a:lstStyle/>
        <a:p>
          <a:endParaRPr lang="en-GB"/>
        </a:p>
      </dgm:t>
    </dgm:pt>
    <dgm:pt modelId="{1C3C420B-7081-2E42-96EC-86448C7DFDF5}" type="sibTrans" cxnId="{7CFEB07F-805C-AA43-B10D-90998B81D3F8}">
      <dgm:prSet/>
      <dgm:spPr/>
      <dgm:t>
        <a:bodyPr/>
        <a:lstStyle/>
        <a:p>
          <a:endParaRPr lang="en-GB"/>
        </a:p>
      </dgm:t>
    </dgm:pt>
    <dgm:pt modelId="{B2836BAA-4296-0A48-A83A-2CDB0AF492FC}">
      <dgm:prSet/>
      <dgm:spPr/>
      <dgm:t>
        <a:bodyPr/>
        <a:lstStyle/>
        <a:p>
          <a:pPr algn="just">
            <a:buFont typeface="Times New Roman" panose="02020603050405020304" pitchFamily="18" charset="0"/>
            <a:buChar char="•"/>
          </a:pPr>
          <a:r>
            <a:rPr lang="pl-PL" dirty="0"/>
            <a:t>Jeżeli przedstawiciele stron sporu nie mają umocowania do zawarcia ugody, projekt dokumentu może zostać przyjęty jako propozycja do dalszej dyskusji lub po prostu jako notatka ze spotkania.</a:t>
          </a:r>
          <a:endParaRPr lang="en-GB" dirty="0"/>
        </a:p>
      </dgm:t>
    </dgm:pt>
    <dgm:pt modelId="{4327B556-CC8D-524B-AD15-7503D6CD19C7}" type="parTrans" cxnId="{088E2946-20CA-0541-A259-3DA282DAABE5}">
      <dgm:prSet/>
      <dgm:spPr/>
      <dgm:t>
        <a:bodyPr/>
        <a:lstStyle/>
        <a:p>
          <a:endParaRPr lang="en-GB"/>
        </a:p>
      </dgm:t>
    </dgm:pt>
    <dgm:pt modelId="{8C1A9891-B788-A041-BB22-611D6FCB47D1}" type="sibTrans" cxnId="{088E2946-20CA-0541-A259-3DA282DAABE5}">
      <dgm:prSet/>
      <dgm:spPr/>
      <dgm:t>
        <a:bodyPr/>
        <a:lstStyle/>
        <a:p>
          <a:endParaRPr lang="en-GB"/>
        </a:p>
      </dgm:t>
    </dgm:pt>
    <dgm:pt modelId="{FC62CB7D-33F3-6C49-AE8D-5E4560C567D8}">
      <dgm:prSet/>
      <dgm:spPr/>
      <dgm:t>
        <a:bodyPr/>
        <a:lstStyle/>
        <a:p>
          <a:r>
            <a:rPr lang="pl" dirty="0"/>
            <a:t>Aby ugoda była skuteczna, musi być również długoterminowa. Ugoda powinna zadowalać strony, uwzględniać wszystkie istotne kwestie, być wykonalna i realistyczna oraz zmniejszać prawdopodobieństwo późniejszego nieporozumienia. Umowa jest wiążąca z chwilą jej zawarcia.</a:t>
          </a:r>
          <a:endParaRPr lang="en-GB" dirty="0"/>
        </a:p>
      </dgm:t>
    </dgm:pt>
    <dgm:pt modelId="{E3311904-B552-DE49-B971-1BC1DE3EE3A6}" type="parTrans" cxnId="{CC9024F5-995E-4C4A-BAD8-FEA33A52A7E7}">
      <dgm:prSet/>
      <dgm:spPr/>
      <dgm:t>
        <a:bodyPr/>
        <a:lstStyle/>
        <a:p>
          <a:endParaRPr lang="en-GB"/>
        </a:p>
      </dgm:t>
    </dgm:pt>
    <dgm:pt modelId="{96824686-B8CA-E44D-B1AE-40607A1CF62F}" type="sibTrans" cxnId="{CC9024F5-995E-4C4A-BAD8-FEA33A52A7E7}">
      <dgm:prSet/>
      <dgm:spPr/>
      <dgm:t>
        <a:bodyPr/>
        <a:lstStyle/>
        <a:p>
          <a:endParaRPr lang="en-GB"/>
        </a:p>
      </dgm:t>
    </dgm:pt>
    <dgm:pt modelId="{9FD59790-C349-CE49-9F52-9836A1D911D9}">
      <dgm:prSet/>
      <dgm:spPr/>
      <dgm:t>
        <a:bodyPr/>
        <a:lstStyle/>
        <a:p>
          <a:pPr algn="just"/>
          <a:r>
            <a:rPr lang="pl-PL" dirty="0"/>
            <a:t>Na koniec powinieneś zapewnić dostępność swojej oferty na przyszłość, gdy będzie taka potrzeba. Możesz w nadchodzących tygodniach lub miesiącach kontaktować się ze stronami pokazując, że zależy Ci na wyniku mediacji.</a:t>
          </a:r>
          <a:endParaRPr lang="en-GB" dirty="0"/>
        </a:p>
      </dgm:t>
    </dgm:pt>
    <dgm:pt modelId="{7A270B8A-BEB4-A444-9167-673765774E67}" type="parTrans" cxnId="{CDE0E211-1C39-9143-8AC4-D63B6F9884BE}">
      <dgm:prSet/>
      <dgm:spPr/>
      <dgm:t>
        <a:bodyPr/>
        <a:lstStyle/>
        <a:p>
          <a:endParaRPr lang="en-GB"/>
        </a:p>
      </dgm:t>
    </dgm:pt>
    <dgm:pt modelId="{01641007-3B8B-6148-9E40-8997CC0C81D3}" type="sibTrans" cxnId="{CDE0E211-1C39-9143-8AC4-D63B6F9884BE}">
      <dgm:prSet/>
      <dgm:spPr/>
      <dgm:t>
        <a:bodyPr/>
        <a:lstStyle/>
        <a:p>
          <a:endParaRPr lang="en-GB"/>
        </a:p>
      </dgm:t>
    </dgm:pt>
    <dgm:pt modelId="{444542AE-3082-DA46-BC15-F89811A9A156}">
      <dgm:prSet/>
      <dgm:spPr/>
      <dgm:t>
        <a:bodyPr/>
        <a:lstStyle/>
        <a:p>
          <a:r>
            <a:rPr lang="pl" dirty="0"/>
            <a:t>Jeśli chcesz rozwijać swoje umiejętności, zapisz każdą sesję jako studium przypadku. Porozmawiaj o swoich doświadczeniach z innymi, aby wiedza mogła być przekazywana dalej.</a:t>
          </a:r>
          <a:endParaRPr lang="en-GB" dirty="0"/>
        </a:p>
      </dgm:t>
    </dgm:pt>
    <dgm:pt modelId="{B3767605-B6A8-7B49-846C-70F1C3995AD4}" type="parTrans" cxnId="{67685360-7F39-8D4F-9EF7-0BDE7D73A193}">
      <dgm:prSet/>
      <dgm:spPr/>
      <dgm:t>
        <a:bodyPr/>
        <a:lstStyle/>
        <a:p>
          <a:endParaRPr lang="en-GB"/>
        </a:p>
      </dgm:t>
    </dgm:pt>
    <dgm:pt modelId="{913004A8-FFB4-C84C-A105-10212AD468B8}" type="sibTrans" cxnId="{67685360-7F39-8D4F-9EF7-0BDE7D73A193}">
      <dgm:prSet/>
      <dgm:spPr/>
      <dgm:t>
        <a:bodyPr/>
        <a:lstStyle/>
        <a:p>
          <a:endParaRPr lang="en-GB"/>
        </a:p>
      </dgm:t>
    </dgm:pt>
    <dgm:pt modelId="{58522B3B-8A1A-B044-BD0E-EBCF6F6358D3}" type="pres">
      <dgm:prSet presAssocID="{32C02331-BAEF-F54A-89E6-BED934B4C0A5}" presName="linear" presStyleCnt="0">
        <dgm:presLayoutVars>
          <dgm:animLvl val="lvl"/>
          <dgm:resizeHandles val="exact"/>
        </dgm:presLayoutVars>
      </dgm:prSet>
      <dgm:spPr/>
    </dgm:pt>
    <dgm:pt modelId="{4DD62D0D-F60B-6C4C-BDA3-75FEE82F53ED}" type="pres">
      <dgm:prSet presAssocID="{E2DBBD90-1692-B346-9B8D-48FD49399CB5}" presName="parentText" presStyleLbl="node1" presStyleIdx="0" presStyleCnt="6" custLinFactNeighborY="22917">
        <dgm:presLayoutVars>
          <dgm:chMax val="0"/>
          <dgm:bulletEnabled val="1"/>
        </dgm:presLayoutVars>
      </dgm:prSet>
      <dgm:spPr/>
    </dgm:pt>
    <dgm:pt modelId="{E438C1B1-E8F3-D047-98B2-7B6F6E877B3D}" type="pres">
      <dgm:prSet presAssocID="{B5F8356B-674A-9E4F-9F3A-665D69F36B34}" presName="spacer" presStyleCnt="0"/>
      <dgm:spPr/>
    </dgm:pt>
    <dgm:pt modelId="{91593567-AB8E-A840-A9EF-E1FA0F8DD1F7}" type="pres">
      <dgm:prSet presAssocID="{AA01CCCF-303D-134F-88B6-C53D573AA18B}" presName="parentText" presStyleLbl="node1" presStyleIdx="1" presStyleCnt="6">
        <dgm:presLayoutVars>
          <dgm:chMax val="0"/>
          <dgm:bulletEnabled val="1"/>
        </dgm:presLayoutVars>
      </dgm:prSet>
      <dgm:spPr/>
    </dgm:pt>
    <dgm:pt modelId="{9C48B9A4-BE2C-FA4C-B376-8A26C8D633A6}" type="pres">
      <dgm:prSet presAssocID="{1C3C420B-7081-2E42-96EC-86448C7DFDF5}" presName="spacer" presStyleCnt="0"/>
      <dgm:spPr/>
    </dgm:pt>
    <dgm:pt modelId="{B66AB18B-F79F-8A46-A415-057E7B8CA7E1}" type="pres">
      <dgm:prSet presAssocID="{B2836BAA-4296-0A48-A83A-2CDB0AF492FC}" presName="parentText" presStyleLbl="node1" presStyleIdx="2" presStyleCnt="6">
        <dgm:presLayoutVars>
          <dgm:chMax val="0"/>
          <dgm:bulletEnabled val="1"/>
        </dgm:presLayoutVars>
      </dgm:prSet>
      <dgm:spPr/>
    </dgm:pt>
    <dgm:pt modelId="{A86B9C23-C11C-EE4A-9BFC-0BC5E2E1E1FA}" type="pres">
      <dgm:prSet presAssocID="{8C1A9891-B788-A041-BB22-611D6FCB47D1}" presName="spacer" presStyleCnt="0"/>
      <dgm:spPr/>
    </dgm:pt>
    <dgm:pt modelId="{D6CB5B54-DB79-F34A-B51E-1E74DE10AE69}" type="pres">
      <dgm:prSet presAssocID="{FC62CB7D-33F3-6C49-AE8D-5E4560C567D8}" presName="parentText" presStyleLbl="node1" presStyleIdx="3" presStyleCnt="6">
        <dgm:presLayoutVars>
          <dgm:chMax val="0"/>
          <dgm:bulletEnabled val="1"/>
        </dgm:presLayoutVars>
      </dgm:prSet>
      <dgm:spPr/>
    </dgm:pt>
    <dgm:pt modelId="{67BAD02C-BA88-1846-A77D-7FB8515AC94E}" type="pres">
      <dgm:prSet presAssocID="{96824686-B8CA-E44D-B1AE-40607A1CF62F}" presName="spacer" presStyleCnt="0"/>
      <dgm:spPr/>
    </dgm:pt>
    <dgm:pt modelId="{13764993-F2E5-074E-9ECF-2A8BAA76815B}" type="pres">
      <dgm:prSet presAssocID="{9FD59790-C349-CE49-9F52-9836A1D911D9}" presName="parentText" presStyleLbl="node1" presStyleIdx="4" presStyleCnt="6">
        <dgm:presLayoutVars>
          <dgm:chMax val="0"/>
          <dgm:bulletEnabled val="1"/>
        </dgm:presLayoutVars>
      </dgm:prSet>
      <dgm:spPr/>
    </dgm:pt>
    <dgm:pt modelId="{11FB20BD-AEAF-3B47-ACE4-0AF94E2C6CF0}" type="pres">
      <dgm:prSet presAssocID="{01641007-3B8B-6148-9E40-8997CC0C81D3}" presName="spacer" presStyleCnt="0"/>
      <dgm:spPr/>
    </dgm:pt>
    <dgm:pt modelId="{0F7C0872-A67A-8343-B6F1-1044E674B3C7}" type="pres">
      <dgm:prSet presAssocID="{444542AE-3082-DA46-BC15-F89811A9A156}" presName="parentText" presStyleLbl="node1" presStyleIdx="5" presStyleCnt="6">
        <dgm:presLayoutVars>
          <dgm:chMax val="0"/>
          <dgm:bulletEnabled val="1"/>
        </dgm:presLayoutVars>
      </dgm:prSet>
      <dgm:spPr/>
    </dgm:pt>
  </dgm:ptLst>
  <dgm:cxnLst>
    <dgm:cxn modelId="{CDE0E211-1C39-9143-8AC4-D63B6F9884BE}" srcId="{32C02331-BAEF-F54A-89E6-BED934B4C0A5}" destId="{9FD59790-C349-CE49-9F52-9836A1D911D9}" srcOrd="4" destOrd="0" parTransId="{7A270B8A-BEB4-A444-9167-673765774E67}" sibTransId="{01641007-3B8B-6148-9E40-8997CC0C81D3}"/>
    <dgm:cxn modelId="{985FD214-E916-2446-85A7-15F40685A680}" type="presOf" srcId="{9FD59790-C349-CE49-9F52-9836A1D911D9}" destId="{13764993-F2E5-074E-9ECF-2A8BAA76815B}" srcOrd="0" destOrd="0" presId="urn:microsoft.com/office/officeart/2005/8/layout/vList2"/>
    <dgm:cxn modelId="{F804131A-3187-0D45-AB4D-E38B6E5D7E29}" type="presOf" srcId="{32C02331-BAEF-F54A-89E6-BED934B4C0A5}" destId="{58522B3B-8A1A-B044-BD0E-EBCF6F6358D3}" srcOrd="0" destOrd="0" presId="urn:microsoft.com/office/officeart/2005/8/layout/vList2"/>
    <dgm:cxn modelId="{3391411F-2F7F-7F47-B906-70EDCAA366C3}" type="presOf" srcId="{E2DBBD90-1692-B346-9B8D-48FD49399CB5}" destId="{4DD62D0D-F60B-6C4C-BDA3-75FEE82F53ED}" srcOrd="0" destOrd="0" presId="urn:microsoft.com/office/officeart/2005/8/layout/vList2"/>
    <dgm:cxn modelId="{36D70036-FE29-2E4B-BF2F-C958578A5EA0}" srcId="{32C02331-BAEF-F54A-89E6-BED934B4C0A5}" destId="{E2DBBD90-1692-B346-9B8D-48FD49399CB5}" srcOrd="0" destOrd="0" parTransId="{73CD8A12-385E-E140-8D69-E63F08FEBA2C}" sibTransId="{B5F8356B-674A-9E4F-9F3A-665D69F36B34}"/>
    <dgm:cxn modelId="{B36CE138-820A-8042-AE69-E8109144B88D}" type="presOf" srcId="{FC62CB7D-33F3-6C49-AE8D-5E4560C567D8}" destId="{D6CB5B54-DB79-F34A-B51E-1E74DE10AE69}" srcOrd="0" destOrd="0" presId="urn:microsoft.com/office/officeart/2005/8/layout/vList2"/>
    <dgm:cxn modelId="{67685360-7F39-8D4F-9EF7-0BDE7D73A193}" srcId="{32C02331-BAEF-F54A-89E6-BED934B4C0A5}" destId="{444542AE-3082-DA46-BC15-F89811A9A156}" srcOrd="5" destOrd="0" parTransId="{B3767605-B6A8-7B49-846C-70F1C3995AD4}" sibTransId="{913004A8-FFB4-C84C-A105-10212AD468B8}"/>
    <dgm:cxn modelId="{088E2946-20CA-0541-A259-3DA282DAABE5}" srcId="{32C02331-BAEF-F54A-89E6-BED934B4C0A5}" destId="{B2836BAA-4296-0A48-A83A-2CDB0AF492FC}" srcOrd="2" destOrd="0" parTransId="{4327B556-CC8D-524B-AD15-7503D6CD19C7}" sibTransId="{8C1A9891-B788-A041-BB22-611D6FCB47D1}"/>
    <dgm:cxn modelId="{257ABE6F-36EE-9449-BCE4-988784EBA78B}" type="presOf" srcId="{AA01CCCF-303D-134F-88B6-C53D573AA18B}" destId="{91593567-AB8E-A840-A9EF-E1FA0F8DD1F7}" srcOrd="0" destOrd="0" presId="urn:microsoft.com/office/officeart/2005/8/layout/vList2"/>
    <dgm:cxn modelId="{7CFEB07F-805C-AA43-B10D-90998B81D3F8}" srcId="{32C02331-BAEF-F54A-89E6-BED934B4C0A5}" destId="{AA01CCCF-303D-134F-88B6-C53D573AA18B}" srcOrd="1" destOrd="0" parTransId="{5DAC44F8-DA80-044D-B89D-ACD79AFAFEA4}" sibTransId="{1C3C420B-7081-2E42-96EC-86448C7DFDF5}"/>
    <dgm:cxn modelId="{E5221E98-8498-CF41-8DBB-5C178733AC4A}" type="presOf" srcId="{B2836BAA-4296-0A48-A83A-2CDB0AF492FC}" destId="{B66AB18B-F79F-8A46-A415-057E7B8CA7E1}" srcOrd="0" destOrd="0" presId="urn:microsoft.com/office/officeart/2005/8/layout/vList2"/>
    <dgm:cxn modelId="{CC9024F5-995E-4C4A-BAD8-FEA33A52A7E7}" srcId="{32C02331-BAEF-F54A-89E6-BED934B4C0A5}" destId="{FC62CB7D-33F3-6C49-AE8D-5E4560C567D8}" srcOrd="3" destOrd="0" parTransId="{E3311904-B552-DE49-B971-1BC1DE3EE3A6}" sibTransId="{96824686-B8CA-E44D-B1AE-40607A1CF62F}"/>
    <dgm:cxn modelId="{D5EED0FB-FB4E-3E4A-B0DB-A22D6353799C}" type="presOf" srcId="{444542AE-3082-DA46-BC15-F89811A9A156}" destId="{0F7C0872-A67A-8343-B6F1-1044E674B3C7}" srcOrd="0" destOrd="0" presId="urn:microsoft.com/office/officeart/2005/8/layout/vList2"/>
    <dgm:cxn modelId="{7A8235DC-D08C-BA43-8A5F-F9DA3E38CC6E}" type="presParOf" srcId="{58522B3B-8A1A-B044-BD0E-EBCF6F6358D3}" destId="{4DD62D0D-F60B-6C4C-BDA3-75FEE82F53ED}" srcOrd="0" destOrd="0" presId="urn:microsoft.com/office/officeart/2005/8/layout/vList2"/>
    <dgm:cxn modelId="{E1671D92-3771-4943-AECD-198748305762}" type="presParOf" srcId="{58522B3B-8A1A-B044-BD0E-EBCF6F6358D3}" destId="{E438C1B1-E8F3-D047-98B2-7B6F6E877B3D}" srcOrd="1" destOrd="0" presId="urn:microsoft.com/office/officeart/2005/8/layout/vList2"/>
    <dgm:cxn modelId="{38A2FAB4-6482-2E45-93FC-C2A885E2DF44}" type="presParOf" srcId="{58522B3B-8A1A-B044-BD0E-EBCF6F6358D3}" destId="{91593567-AB8E-A840-A9EF-E1FA0F8DD1F7}" srcOrd="2" destOrd="0" presId="urn:microsoft.com/office/officeart/2005/8/layout/vList2"/>
    <dgm:cxn modelId="{DA7F48D6-D455-9D4F-BAD6-197644B7862E}" type="presParOf" srcId="{58522B3B-8A1A-B044-BD0E-EBCF6F6358D3}" destId="{9C48B9A4-BE2C-FA4C-B376-8A26C8D633A6}" srcOrd="3" destOrd="0" presId="urn:microsoft.com/office/officeart/2005/8/layout/vList2"/>
    <dgm:cxn modelId="{93A6A40B-A00C-9B49-8425-60048CC08F18}" type="presParOf" srcId="{58522B3B-8A1A-B044-BD0E-EBCF6F6358D3}" destId="{B66AB18B-F79F-8A46-A415-057E7B8CA7E1}" srcOrd="4" destOrd="0" presId="urn:microsoft.com/office/officeart/2005/8/layout/vList2"/>
    <dgm:cxn modelId="{D7B0FA51-92F6-7948-8537-4E9ADC16DD21}" type="presParOf" srcId="{58522B3B-8A1A-B044-BD0E-EBCF6F6358D3}" destId="{A86B9C23-C11C-EE4A-9BFC-0BC5E2E1E1FA}" srcOrd="5" destOrd="0" presId="urn:microsoft.com/office/officeart/2005/8/layout/vList2"/>
    <dgm:cxn modelId="{629EEB32-C8EC-E24A-9D70-31B44D2B4D61}" type="presParOf" srcId="{58522B3B-8A1A-B044-BD0E-EBCF6F6358D3}" destId="{D6CB5B54-DB79-F34A-B51E-1E74DE10AE69}" srcOrd="6" destOrd="0" presId="urn:microsoft.com/office/officeart/2005/8/layout/vList2"/>
    <dgm:cxn modelId="{6E754C3E-46E0-094B-B330-D08EA7886E7E}" type="presParOf" srcId="{58522B3B-8A1A-B044-BD0E-EBCF6F6358D3}" destId="{67BAD02C-BA88-1846-A77D-7FB8515AC94E}" srcOrd="7" destOrd="0" presId="urn:microsoft.com/office/officeart/2005/8/layout/vList2"/>
    <dgm:cxn modelId="{E9EE616B-F86F-684C-8D2A-2A64EC3E0D6A}" type="presParOf" srcId="{58522B3B-8A1A-B044-BD0E-EBCF6F6358D3}" destId="{13764993-F2E5-074E-9ECF-2A8BAA76815B}" srcOrd="8" destOrd="0" presId="urn:microsoft.com/office/officeart/2005/8/layout/vList2"/>
    <dgm:cxn modelId="{3358D5C3-09F6-E547-AA05-5713C968B10F}" type="presParOf" srcId="{58522B3B-8A1A-B044-BD0E-EBCF6F6358D3}" destId="{11FB20BD-AEAF-3B47-ACE4-0AF94E2C6CF0}" srcOrd="9" destOrd="0" presId="urn:microsoft.com/office/officeart/2005/8/layout/vList2"/>
    <dgm:cxn modelId="{E5914E70-BD2E-0A4C-9448-222BDCCFCF20}" type="presParOf" srcId="{58522B3B-8A1A-B044-BD0E-EBCF6F6358D3}" destId="{0F7C0872-A67A-8343-B6F1-1044E674B3C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22C2F6B-2248-416F-84EB-1CB2FBEE91C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66A0C2E-2329-4EA1-B04C-AFBA34826D39}">
      <dgm:prSet/>
      <dgm:spPr/>
      <dgm:t>
        <a:bodyPr/>
        <a:lstStyle/>
        <a:p>
          <a:r>
            <a:rPr lang="pl" dirty="0"/>
            <a:t>Mediator zazwyczaj czynnie uczestniczy w mediacji facylitacyjnej. Mediator nie przedstawia propozycji rozwiązań; jednak może podsuwać pomysły. Podczas gdy strony „nadzorują wynik”, mediator „nadzoruje proces” ( Zumeta , 2020).</a:t>
          </a:r>
          <a:endParaRPr lang="en-US" dirty="0"/>
        </a:p>
      </dgm:t>
    </dgm:pt>
    <dgm:pt modelId="{EE4C6E36-8A6B-49E7-BC86-A61D338FE114}" type="parTrans" cxnId="{BF8E6EA6-3D14-4A0D-9D0A-1A66C4FC8444}">
      <dgm:prSet/>
      <dgm:spPr/>
      <dgm:t>
        <a:bodyPr/>
        <a:lstStyle/>
        <a:p>
          <a:endParaRPr lang="en-US"/>
        </a:p>
      </dgm:t>
    </dgm:pt>
    <dgm:pt modelId="{D7FE5C8A-F024-47E6-AA53-EC69206B379D}" type="sibTrans" cxnId="{BF8E6EA6-3D14-4A0D-9D0A-1A66C4FC8444}">
      <dgm:prSet/>
      <dgm:spPr/>
      <dgm:t>
        <a:bodyPr/>
        <a:lstStyle/>
        <a:p>
          <a:endParaRPr lang="en-US"/>
        </a:p>
      </dgm:t>
    </dgm:pt>
    <dgm:pt modelId="{E3F515A9-C30B-4B47-BC89-A9F45D1B5DC7}">
      <dgm:prSet/>
      <dgm:spPr/>
      <dgm:t>
        <a:bodyPr/>
        <a:lstStyle/>
        <a:p>
          <a:r>
            <a:rPr lang="pl-PL" dirty="0"/>
            <a:t>Mediatorzy </a:t>
          </a:r>
          <a:r>
            <a:rPr lang="pl-PL" dirty="0" err="1"/>
            <a:t>facylitatywni</a:t>
          </a:r>
          <a:r>
            <a:rPr lang="pl-PL" dirty="0"/>
            <a:t> dbają o to, by decyzje stron podjęte zostały w oparciu o wiedzę i zrozumienie. Celem takiej mediacji jest zapewnienie stronom realnego wpływu na dokonywane wybory. </a:t>
          </a:r>
          <a:endParaRPr lang="en-US" dirty="0"/>
        </a:p>
      </dgm:t>
    </dgm:pt>
    <dgm:pt modelId="{194D6832-59BA-4043-B1FD-A75A15A45FE0}" type="parTrans" cxnId="{2DE9D805-B9A4-4073-B407-51AE1DB89DAF}">
      <dgm:prSet/>
      <dgm:spPr/>
      <dgm:t>
        <a:bodyPr/>
        <a:lstStyle/>
        <a:p>
          <a:endParaRPr lang="en-US"/>
        </a:p>
      </dgm:t>
    </dgm:pt>
    <dgm:pt modelId="{53C5AED0-F683-4148-A1FF-8A2D324A7A30}" type="sibTrans" cxnId="{2DE9D805-B9A4-4073-B407-51AE1DB89DAF}">
      <dgm:prSet/>
      <dgm:spPr/>
      <dgm:t>
        <a:bodyPr/>
        <a:lstStyle/>
        <a:p>
          <a:endParaRPr lang="en-US"/>
        </a:p>
      </dgm:t>
    </dgm:pt>
    <dgm:pt modelId="{33B98FAA-BBCD-4DBD-B44D-6CF7B8143F3D}">
      <dgm:prSet/>
      <dgm:spPr/>
      <dgm:t>
        <a:bodyPr/>
        <a:lstStyle/>
        <a:p>
          <a:r>
            <a:rPr lang="pl" dirty="0"/>
            <a:t>Mediator zapewnia korzystne dla stron metodyczne podejście, które strony mogą wykorzystać w poszukiwaniu polubownych rozwiązań. Przed wspólnym spotkaniem mediator odbywa z każdym indywidualną sesję. Ta strategia sprawdzi się w sprawach dotyczących relacji, w których rozwiązanie korzystne dla obu stron poiwnno sprzyjać utrzymaniu i budowaniu relacji, takich jak spory w miejscu pracy, w społecznościach, między rodzinami lub z klientami  dotyczące reklamacji.</a:t>
          </a:r>
          <a:endParaRPr lang="en-US" dirty="0"/>
        </a:p>
      </dgm:t>
    </dgm:pt>
    <dgm:pt modelId="{B5529C16-6A34-4DAA-8214-5AACBA71A385}" type="parTrans" cxnId="{EAF246D1-E235-4289-AF08-F4CCFD7B9A3E}">
      <dgm:prSet/>
      <dgm:spPr/>
      <dgm:t>
        <a:bodyPr/>
        <a:lstStyle/>
        <a:p>
          <a:endParaRPr lang="en-US"/>
        </a:p>
      </dgm:t>
    </dgm:pt>
    <dgm:pt modelId="{DC90A71C-9EEB-413F-B741-96388FC645F4}" type="sibTrans" cxnId="{EAF246D1-E235-4289-AF08-F4CCFD7B9A3E}">
      <dgm:prSet/>
      <dgm:spPr/>
      <dgm:t>
        <a:bodyPr/>
        <a:lstStyle/>
        <a:p>
          <a:endParaRPr lang="en-US"/>
        </a:p>
      </dgm:t>
    </dgm:pt>
    <dgm:pt modelId="{BD98A8C6-0446-4FA5-8179-F1B210B8A5A1}" type="pres">
      <dgm:prSet presAssocID="{D22C2F6B-2248-416F-84EB-1CB2FBEE91C0}" presName="root" presStyleCnt="0">
        <dgm:presLayoutVars>
          <dgm:dir/>
          <dgm:resizeHandles val="exact"/>
        </dgm:presLayoutVars>
      </dgm:prSet>
      <dgm:spPr/>
    </dgm:pt>
    <dgm:pt modelId="{EC828D13-039F-4036-8B51-AD4FBEF6AF67}" type="pres">
      <dgm:prSet presAssocID="{066A0C2E-2329-4EA1-B04C-AFBA34826D39}" presName="compNode" presStyleCnt="0"/>
      <dgm:spPr/>
    </dgm:pt>
    <dgm:pt modelId="{6BD9E5EE-AE8F-468B-9DC0-CFC7968815D8}" type="pres">
      <dgm:prSet presAssocID="{066A0C2E-2329-4EA1-B04C-AFBA34826D39}" presName="bgRect" presStyleLbl="bgShp" presStyleIdx="0" presStyleCnt="3"/>
      <dgm:spPr/>
    </dgm:pt>
    <dgm:pt modelId="{33EB9FAE-F12F-4B09-BC6C-F9B0DFEBA612}" type="pres">
      <dgm:prSet presAssocID="{066A0C2E-2329-4EA1-B04C-AFBA34826D3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3BB14475-E987-4670-8E5E-77B16936CD25}" type="pres">
      <dgm:prSet presAssocID="{066A0C2E-2329-4EA1-B04C-AFBA34826D39}" presName="spaceRect" presStyleCnt="0"/>
      <dgm:spPr/>
    </dgm:pt>
    <dgm:pt modelId="{AFAFF692-7D68-43E8-9694-2CEC0EFCC21D}" type="pres">
      <dgm:prSet presAssocID="{066A0C2E-2329-4EA1-B04C-AFBA34826D39}" presName="parTx" presStyleLbl="revTx" presStyleIdx="0" presStyleCnt="3">
        <dgm:presLayoutVars>
          <dgm:chMax val="0"/>
          <dgm:chPref val="0"/>
        </dgm:presLayoutVars>
      </dgm:prSet>
      <dgm:spPr/>
    </dgm:pt>
    <dgm:pt modelId="{EF805A15-C896-403B-8708-A704294E6116}" type="pres">
      <dgm:prSet presAssocID="{D7FE5C8A-F024-47E6-AA53-EC69206B379D}" presName="sibTrans" presStyleCnt="0"/>
      <dgm:spPr/>
    </dgm:pt>
    <dgm:pt modelId="{1045AC3D-B347-4E04-9DD8-C2B38AE761CF}" type="pres">
      <dgm:prSet presAssocID="{E3F515A9-C30B-4B47-BC89-A9F45D1B5DC7}" presName="compNode" presStyleCnt="0"/>
      <dgm:spPr/>
    </dgm:pt>
    <dgm:pt modelId="{86C8A80C-E204-473B-9A15-784F269B6B06}" type="pres">
      <dgm:prSet presAssocID="{E3F515A9-C30B-4B47-BC89-A9F45D1B5DC7}" presName="bgRect" presStyleLbl="bgShp" presStyleIdx="1" presStyleCnt="3"/>
      <dgm:spPr/>
    </dgm:pt>
    <dgm:pt modelId="{2CC9B759-99DF-44CC-8248-D76E78BBFDA1}" type="pres">
      <dgm:prSet presAssocID="{E3F515A9-C30B-4B47-BC89-A9F45D1B5DC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6255DF3E-BC0B-421B-A5D4-A63A919A83CE}" type="pres">
      <dgm:prSet presAssocID="{E3F515A9-C30B-4B47-BC89-A9F45D1B5DC7}" presName="spaceRect" presStyleCnt="0"/>
      <dgm:spPr/>
    </dgm:pt>
    <dgm:pt modelId="{EBC86E16-0691-421E-ABF7-1C0D0D4DE1BF}" type="pres">
      <dgm:prSet presAssocID="{E3F515A9-C30B-4B47-BC89-A9F45D1B5DC7}" presName="parTx" presStyleLbl="revTx" presStyleIdx="1" presStyleCnt="3">
        <dgm:presLayoutVars>
          <dgm:chMax val="0"/>
          <dgm:chPref val="0"/>
        </dgm:presLayoutVars>
      </dgm:prSet>
      <dgm:spPr/>
    </dgm:pt>
    <dgm:pt modelId="{C9B63BC7-3DCA-44C6-BF25-6F28F4150D6B}" type="pres">
      <dgm:prSet presAssocID="{53C5AED0-F683-4148-A1FF-8A2D324A7A30}" presName="sibTrans" presStyleCnt="0"/>
      <dgm:spPr/>
    </dgm:pt>
    <dgm:pt modelId="{26700F4D-0A6F-4F34-9FDA-3A2679D9D89A}" type="pres">
      <dgm:prSet presAssocID="{33B98FAA-BBCD-4DBD-B44D-6CF7B8143F3D}" presName="compNode" presStyleCnt="0"/>
      <dgm:spPr/>
    </dgm:pt>
    <dgm:pt modelId="{297958D8-99EE-4D87-A0AD-2B5796FB159A}" type="pres">
      <dgm:prSet presAssocID="{33B98FAA-BBCD-4DBD-B44D-6CF7B8143F3D}" presName="bgRect" presStyleLbl="bgShp" presStyleIdx="2" presStyleCnt="3"/>
      <dgm:spPr/>
    </dgm:pt>
    <dgm:pt modelId="{FC549160-27C6-4B13-9087-22C95D4507B4}" type="pres">
      <dgm:prSet presAssocID="{33B98FAA-BBCD-4DBD-B44D-6CF7B8143F3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DCAFA1C3-1A69-446E-8A53-C57E4F69B088}" type="pres">
      <dgm:prSet presAssocID="{33B98FAA-BBCD-4DBD-B44D-6CF7B8143F3D}" presName="spaceRect" presStyleCnt="0"/>
      <dgm:spPr/>
    </dgm:pt>
    <dgm:pt modelId="{4022104E-1C8C-4AB1-8BF7-EA3A8A15F966}" type="pres">
      <dgm:prSet presAssocID="{33B98FAA-BBCD-4DBD-B44D-6CF7B8143F3D}" presName="parTx" presStyleLbl="revTx" presStyleIdx="2" presStyleCnt="3">
        <dgm:presLayoutVars>
          <dgm:chMax val="0"/>
          <dgm:chPref val="0"/>
        </dgm:presLayoutVars>
      </dgm:prSet>
      <dgm:spPr/>
    </dgm:pt>
  </dgm:ptLst>
  <dgm:cxnLst>
    <dgm:cxn modelId="{2DE9D805-B9A4-4073-B407-51AE1DB89DAF}" srcId="{D22C2F6B-2248-416F-84EB-1CB2FBEE91C0}" destId="{E3F515A9-C30B-4B47-BC89-A9F45D1B5DC7}" srcOrd="1" destOrd="0" parTransId="{194D6832-59BA-4043-B1FD-A75A15A45FE0}" sibTransId="{53C5AED0-F683-4148-A1FF-8A2D324A7A30}"/>
    <dgm:cxn modelId="{96B3AD6F-4771-4493-8C66-2E3F3A099123}" type="presOf" srcId="{066A0C2E-2329-4EA1-B04C-AFBA34826D39}" destId="{AFAFF692-7D68-43E8-9694-2CEC0EFCC21D}" srcOrd="0" destOrd="0" presId="urn:microsoft.com/office/officeart/2018/2/layout/IconVerticalSolidList"/>
    <dgm:cxn modelId="{3950D656-1C79-4B02-BB4E-0B5FE9767124}" type="presOf" srcId="{E3F515A9-C30B-4B47-BC89-A9F45D1B5DC7}" destId="{EBC86E16-0691-421E-ABF7-1C0D0D4DE1BF}" srcOrd="0" destOrd="0" presId="urn:microsoft.com/office/officeart/2018/2/layout/IconVerticalSolidList"/>
    <dgm:cxn modelId="{8F0DC983-1F0C-4F33-9653-3886D358AB78}" type="presOf" srcId="{D22C2F6B-2248-416F-84EB-1CB2FBEE91C0}" destId="{BD98A8C6-0446-4FA5-8179-F1B210B8A5A1}" srcOrd="0" destOrd="0" presId="urn:microsoft.com/office/officeart/2018/2/layout/IconVerticalSolidList"/>
    <dgm:cxn modelId="{BF8E6EA6-3D14-4A0D-9D0A-1A66C4FC8444}" srcId="{D22C2F6B-2248-416F-84EB-1CB2FBEE91C0}" destId="{066A0C2E-2329-4EA1-B04C-AFBA34826D39}" srcOrd="0" destOrd="0" parTransId="{EE4C6E36-8A6B-49E7-BC86-A61D338FE114}" sibTransId="{D7FE5C8A-F024-47E6-AA53-EC69206B379D}"/>
    <dgm:cxn modelId="{06EFACBD-945D-455D-8F59-0BF8C614FB16}" type="presOf" srcId="{33B98FAA-BBCD-4DBD-B44D-6CF7B8143F3D}" destId="{4022104E-1C8C-4AB1-8BF7-EA3A8A15F966}" srcOrd="0" destOrd="0" presId="urn:microsoft.com/office/officeart/2018/2/layout/IconVerticalSolidList"/>
    <dgm:cxn modelId="{EAF246D1-E235-4289-AF08-F4CCFD7B9A3E}" srcId="{D22C2F6B-2248-416F-84EB-1CB2FBEE91C0}" destId="{33B98FAA-BBCD-4DBD-B44D-6CF7B8143F3D}" srcOrd="2" destOrd="0" parTransId="{B5529C16-6A34-4DAA-8214-5AACBA71A385}" sibTransId="{DC90A71C-9EEB-413F-B741-96388FC645F4}"/>
    <dgm:cxn modelId="{4F2B0576-5C43-4ED7-8EB9-87C54CCB41FF}" type="presParOf" srcId="{BD98A8C6-0446-4FA5-8179-F1B210B8A5A1}" destId="{EC828D13-039F-4036-8B51-AD4FBEF6AF67}" srcOrd="0" destOrd="0" presId="urn:microsoft.com/office/officeart/2018/2/layout/IconVerticalSolidList"/>
    <dgm:cxn modelId="{688D21D7-A1E5-40D5-84EC-12F13AA91FE6}" type="presParOf" srcId="{EC828D13-039F-4036-8B51-AD4FBEF6AF67}" destId="{6BD9E5EE-AE8F-468B-9DC0-CFC7968815D8}" srcOrd="0" destOrd="0" presId="urn:microsoft.com/office/officeart/2018/2/layout/IconVerticalSolidList"/>
    <dgm:cxn modelId="{78DBE60A-BAC3-4FAB-B5EF-927C0F7F2374}" type="presParOf" srcId="{EC828D13-039F-4036-8B51-AD4FBEF6AF67}" destId="{33EB9FAE-F12F-4B09-BC6C-F9B0DFEBA612}" srcOrd="1" destOrd="0" presId="urn:microsoft.com/office/officeart/2018/2/layout/IconVerticalSolidList"/>
    <dgm:cxn modelId="{46ED54A2-1FCF-4E03-AC3D-EBB91C957700}" type="presParOf" srcId="{EC828D13-039F-4036-8B51-AD4FBEF6AF67}" destId="{3BB14475-E987-4670-8E5E-77B16936CD25}" srcOrd="2" destOrd="0" presId="urn:microsoft.com/office/officeart/2018/2/layout/IconVerticalSolidList"/>
    <dgm:cxn modelId="{CF8D3E12-D171-4611-AB0E-7D589168A5C0}" type="presParOf" srcId="{EC828D13-039F-4036-8B51-AD4FBEF6AF67}" destId="{AFAFF692-7D68-43E8-9694-2CEC0EFCC21D}" srcOrd="3" destOrd="0" presId="urn:microsoft.com/office/officeart/2018/2/layout/IconVerticalSolidList"/>
    <dgm:cxn modelId="{17AB4785-92F1-40E6-B10D-7FD4A3B7A7F1}" type="presParOf" srcId="{BD98A8C6-0446-4FA5-8179-F1B210B8A5A1}" destId="{EF805A15-C896-403B-8708-A704294E6116}" srcOrd="1" destOrd="0" presId="urn:microsoft.com/office/officeart/2018/2/layout/IconVerticalSolidList"/>
    <dgm:cxn modelId="{4632884B-1E2E-4573-A7DC-47E525DF5CCC}" type="presParOf" srcId="{BD98A8C6-0446-4FA5-8179-F1B210B8A5A1}" destId="{1045AC3D-B347-4E04-9DD8-C2B38AE761CF}" srcOrd="2" destOrd="0" presId="urn:microsoft.com/office/officeart/2018/2/layout/IconVerticalSolidList"/>
    <dgm:cxn modelId="{1750D8CE-4CD9-4BAF-9001-C8B37EC719F6}" type="presParOf" srcId="{1045AC3D-B347-4E04-9DD8-C2B38AE761CF}" destId="{86C8A80C-E204-473B-9A15-784F269B6B06}" srcOrd="0" destOrd="0" presId="urn:microsoft.com/office/officeart/2018/2/layout/IconVerticalSolidList"/>
    <dgm:cxn modelId="{D2F3973A-F1DD-42E7-90EB-512BF9B130CF}" type="presParOf" srcId="{1045AC3D-B347-4E04-9DD8-C2B38AE761CF}" destId="{2CC9B759-99DF-44CC-8248-D76E78BBFDA1}" srcOrd="1" destOrd="0" presId="urn:microsoft.com/office/officeart/2018/2/layout/IconVerticalSolidList"/>
    <dgm:cxn modelId="{ED40FE90-860E-43C2-B1E2-0A8CFB84B9F0}" type="presParOf" srcId="{1045AC3D-B347-4E04-9DD8-C2B38AE761CF}" destId="{6255DF3E-BC0B-421B-A5D4-A63A919A83CE}" srcOrd="2" destOrd="0" presId="urn:microsoft.com/office/officeart/2018/2/layout/IconVerticalSolidList"/>
    <dgm:cxn modelId="{6EFB2AAB-0860-45D6-8349-14347DC56279}" type="presParOf" srcId="{1045AC3D-B347-4E04-9DD8-C2B38AE761CF}" destId="{EBC86E16-0691-421E-ABF7-1C0D0D4DE1BF}" srcOrd="3" destOrd="0" presId="urn:microsoft.com/office/officeart/2018/2/layout/IconVerticalSolidList"/>
    <dgm:cxn modelId="{7A163A31-2090-4E3F-B5E9-7F629584D479}" type="presParOf" srcId="{BD98A8C6-0446-4FA5-8179-F1B210B8A5A1}" destId="{C9B63BC7-3DCA-44C6-BF25-6F28F4150D6B}" srcOrd="3" destOrd="0" presId="urn:microsoft.com/office/officeart/2018/2/layout/IconVerticalSolidList"/>
    <dgm:cxn modelId="{ED857E49-F88F-493C-A9C1-FB1621047B71}" type="presParOf" srcId="{BD98A8C6-0446-4FA5-8179-F1B210B8A5A1}" destId="{26700F4D-0A6F-4F34-9FDA-3A2679D9D89A}" srcOrd="4" destOrd="0" presId="urn:microsoft.com/office/officeart/2018/2/layout/IconVerticalSolidList"/>
    <dgm:cxn modelId="{C8EFCEA1-88EB-4E75-A402-30F4794ECBBE}" type="presParOf" srcId="{26700F4D-0A6F-4F34-9FDA-3A2679D9D89A}" destId="{297958D8-99EE-4D87-A0AD-2B5796FB159A}" srcOrd="0" destOrd="0" presId="urn:microsoft.com/office/officeart/2018/2/layout/IconVerticalSolidList"/>
    <dgm:cxn modelId="{C0FBD80A-523A-4A6F-B095-A152A2E2A7CE}" type="presParOf" srcId="{26700F4D-0A6F-4F34-9FDA-3A2679D9D89A}" destId="{FC549160-27C6-4B13-9087-22C95D4507B4}" srcOrd="1" destOrd="0" presId="urn:microsoft.com/office/officeart/2018/2/layout/IconVerticalSolidList"/>
    <dgm:cxn modelId="{EF79D6AE-283D-4472-9415-147D3040292F}" type="presParOf" srcId="{26700F4D-0A6F-4F34-9FDA-3A2679D9D89A}" destId="{DCAFA1C3-1A69-446E-8A53-C57E4F69B088}" srcOrd="2" destOrd="0" presId="urn:microsoft.com/office/officeart/2018/2/layout/IconVerticalSolidList"/>
    <dgm:cxn modelId="{CE5AE808-3F6D-47C4-8F0D-A741FACB2E99}" type="presParOf" srcId="{26700F4D-0A6F-4F34-9FDA-3A2679D9D89A}" destId="{4022104E-1C8C-4AB1-8BF7-EA3A8A15F96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4109D31-9B1A-48BA-B14A-2CDF150BA6E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2E0C6B83-3191-47D2-B1C0-48163C5D328C}">
      <dgm:prSet/>
      <dgm:spPr/>
      <dgm:t>
        <a:bodyPr/>
        <a:lstStyle/>
        <a:p>
          <a:r>
            <a:rPr lang="pl" dirty="0"/>
            <a:t>Mediacja ewaluatywna kładzie nacisk na zawarcie ugody zgodnie z prawami i uprawnieniami stron oraz w ramach przewidywanych ram rozstrzygnięcia sądowego. Mediator jest bardziej </a:t>
          </a:r>
          <a:r>
            <a:rPr lang="pl-PL" dirty="0"/>
            <a:t>interwencjonistyczny</a:t>
          </a:r>
          <a:r>
            <a:rPr lang="pl" dirty="0"/>
            <a:t>, bardziej skłonny do „ </a:t>
          </a:r>
          <a:r>
            <a:rPr lang="pl" i="1" dirty="0"/>
            <a:t>wydawania opinii, rekomendowania opcji i doradzania w sprawie normatywnych wyników sądu; mediatorzy są często znani z wiedzy specjalistycznej w kwestiach takich jak prawo rodzinne lub prawo pracy </a:t>
          </a:r>
          <a:r>
            <a:rPr lang="pl" dirty="0"/>
            <a:t>”.</a:t>
          </a:r>
          <a:endParaRPr lang="en-US" dirty="0"/>
        </a:p>
      </dgm:t>
    </dgm:pt>
    <dgm:pt modelId="{61EE4381-E544-463A-87E6-8BAF8B8D9C37}" type="parTrans" cxnId="{42F7F9DD-F522-4A59-90AE-3D21297A04E9}">
      <dgm:prSet/>
      <dgm:spPr/>
      <dgm:t>
        <a:bodyPr/>
        <a:lstStyle/>
        <a:p>
          <a:endParaRPr lang="en-US"/>
        </a:p>
      </dgm:t>
    </dgm:pt>
    <dgm:pt modelId="{FF963F49-FAE0-47C6-AA8B-3829E59B3F10}" type="sibTrans" cxnId="{42F7F9DD-F522-4A59-90AE-3D21297A04E9}">
      <dgm:prSet/>
      <dgm:spPr/>
      <dgm:t>
        <a:bodyPr/>
        <a:lstStyle/>
        <a:p>
          <a:endParaRPr lang="en-US"/>
        </a:p>
      </dgm:t>
    </dgm:pt>
    <dgm:pt modelId="{E354B7A1-23AB-4AB6-9E39-B1F841ED4C30}">
      <dgm:prSet/>
      <dgm:spPr/>
      <dgm:t>
        <a:bodyPr/>
        <a:lstStyle/>
        <a:p>
          <a:r>
            <a:rPr lang="pl-PL" dirty="0"/>
            <a:t>Prawnicy specjalizujący się w konkretnej dziedzinie prawa, która jest istotna dla danej sprawy, zazwyczaj pełnią rolę mediatorów oceniających. Przedstawią oni stronom ocenę zalet i ograniczeń ich sprawy, biorąc pod uwagę ich sytuację prawną. Mogą oni również udzielić porady na temat prawdopodobieństwa wyniku sprawy sądowej, jeśli zostaną o to poproszeni.</a:t>
          </a:r>
          <a:endParaRPr lang="en-US" dirty="0"/>
        </a:p>
      </dgm:t>
    </dgm:pt>
    <dgm:pt modelId="{2FD07551-052F-4015-A38C-C1B0D780F5B7}" type="parTrans" cxnId="{58959A7C-9DE1-4BD9-AE9C-F3936F8EE8D7}">
      <dgm:prSet/>
      <dgm:spPr/>
      <dgm:t>
        <a:bodyPr/>
        <a:lstStyle/>
        <a:p>
          <a:endParaRPr lang="en-US"/>
        </a:p>
      </dgm:t>
    </dgm:pt>
    <dgm:pt modelId="{2C4B6955-C247-410F-BF14-94CD8A23B3F3}" type="sibTrans" cxnId="{58959A7C-9DE1-4BD9-AE9C-F3936F8EE8D7}">
      <dgm:prSet/>
      <dgm:spPr/>
      <dgm:t>
        <a:bodyPr/>
        <a:lstStyle/>
        <a:p>
          <a:endParaRPr lang="en-US"/>
        </a:p>
      </dgm:t>
    </dgm:pt>
    <dgm:pt modelId="{AC792779-CFEF-44FA-BCEE-EAFE354174AF}">
      <dgm:prSet/>
      <dgm:spPr/>
      <dgm:t>
        <a:bodyPr/>
        <a:lstStyle/>
        <a:p>
          <a:r>
            <a:rPr lang="pl-PL" dirty="0"/>
            <a:t>Mogą oni również udzielać wskazówek na temat dostępnych opcji ugodowych. Uczciwa ugoda jest zdecydowanie preferowana jako produktywna i opłacalna alternatywa dla działań prawnych. Uwagi wstępne są wygłaszane podczas połączonej sesji, po której strony są rozdzielane na cały dzień, a większość pracy jest wykonywana podczas spotkań.</a:t>
          </a:r>
          <a:endParaRPr lang="en-US" dirty="0"/>
        </a:p>
      </dgm:t>
    </dgm:pt>
    <dgm:pt modelId="{F35D9AE5-7DAA-40A5-B2AE-2A065831FF88}" type="parTrans" cxnId="{502ADD19-AFD5-4816-B3E8-EA6A3B3062DC}">
      <dgm:prSet/>
      <dgm:spPr/>
      <dgm:t>
        <a:bodyPr/>
        <a:lstStyle/>
        <a:p>
          <a:endParaRPr lang="en-US"/>
        </a:p>
      </dgm:t>
    </dgm:pt>
    <dgm:pt modelId="{C9100BE3-5143-4D72-8E2E-B8DFF42ADD52}" type="sibTrans" cxnId="{502ADD19-AFD5-4816-B3E8-EA6A3B3062DC}">
      <dgm:prSet/>
      <dgm:spPr/>
      <dgm:t>
        <a:bodyPr/>
        <a:lstStyle/>
        <a:p>
          <a:endParaRPr lang="en-US"/>
        </a:p>
      </dgm:t>
    </dgm:pt>
    <dgm:pt modelId="{DB80D089-45FC-4C92-9900-B590B63001E2}">
      <dgm:prSet/>
      <dgm:spPr/>
      <dgm:t>
        <a:bodyPr/>
        <a:lstStyle/>
        <a:p>
          <a:r>
            <a:rPr lang="pl-PL" dirty="0"/>
            <a:t>Strategia ta jest odpowiednia w przypadku konfliktów gospodarczych i kontraktowych, gdy pożądany jest kompromis, a nie ma stałej relacji. Natomiast w sytuacjach wymagających bezpośredniego dialogu i kompromisu w biznesie, społeczności lub rozwiązywaniu skarg, ta metoda nie jest odpowiednia.</a:t>
          </a:r>
          <a:endParaRPr lang="en-US" dirty="0"/>
        </a:p>
      </dgm:t>
    </dgm:pt>
    <dgm:pt modelId="{279606B6-9198-4FD3-BC63-03957BCC99DD}" type="parTrans" cxnId="{8C1EA27D-B06F-48FB-A6FA-4EAD8CC238F2}">
      <dgm:prSet/>
      <dgm:spPr/>
      <dgm:t>
        <a:bodyPr/>
        <a:lstStyle/>
        <a:p>
          <a:endParaRPr lang="en-US"/>
        </a:p>
      </dgm:t>
    </dgm:pt>
    <dgm:pt modelId="{6EE4DE5E-C39B-4215-80B4-74E3A996B5F4}" type="sibTrans" cxnId="{8C1EA27D-B06F-48FB-A6FA-4EAD8CC238F2}">
      <dgm:prSet/>
      <dgm:spPr/>
      <dgm:t>
        <a:bodyPr/>
        <a:lstStyle/>
        <a:p>
          <a:endParaRPr lang="en-US"/>
        </a:p>
      </dgm:t>
    </dgm:pt>
    <dgm:pt modelId="{84F72F19-3506-5340-9471-F9E26DB92760}" type="pres">
      <dgm:prSet presAssocID="{24109D31-9B1A-48BA-B14A-2CDF150BA6EC}" presName="linear" presStyleCnt="0">
        <dgm:presLayoutVars>
          <dgm:animLvl val="lvl"/>
          <dgm:resizeHandles val="exact"/>
        </dgm:presLayoutVars>
      </dgm:prSet>
      <dgm:spPr/>
    </dgm:pt>
    <dgm:pt modelId="{F4D16263-A0BF-1D4A-A55C-814BBF26EACD}" type="pres">
      <dgm:prSet presAssocID="{2E0C6B83-3191-47D2-B1C0-48163C5D328C}" presName="parentText" presStyleLbl="node1" presStyleIdx="0" presStyleCnt="4">
        <dgm:presLayoutVars>
          <dgm:chMax val="0"/>
          <dgm:bulletEnabled val="1"/>
        </dgm:presLayoutVars>
      </dgm:prSet>
      <dgm:spPr/>
    </dgm:pt>
    <dgm:pt modelId="{DE626E8C-FB41-E049-912B-450935B20EE7}" type="pres">
      <dgm:prSet presAssocID="{FF963F49-FAE0-47C6-AA8B-3829E59B3F10}" presName="spacer" presStyleCnt="0"/>
      <dgm:spPr/>
    </dgm:pt>
    <dgm:pt modelId="{A8FEB2FB-B4AE-B04D-B8E3-7D37C7509314}" type="pres">
      <dgm:prSet presAssocID="{E354B7A1-23AB-4AB6-9E39-B1F841ED4C30}" presName="parentText" presStyleLbl="node1" presStyleIdx="1" presStyleCnt="4">
        <dgm:presLayoutVars>
          <dgm:chMax val="0"/>
          <dgm:bulletEnabled val="1"/>
        </dgm:presLayoutVars>
      </dgm:prSet>
      <dgm:spPr/>
    </dgm:pt>
    <dgm:pt modelId="{8613F686-C6DC-5244-89ED-05636E58A2A8}" type="pres">
      <dgm:prSet presAssocID="{2C4B6955-C247-410F-BF14-94CD8A23B3F3}" presName="spacer" presStyleCnt="0"/>
      <dgm:spPr/>
    </dgm:pt>
    <dgm:pt modelId="{355E26E9-1C38-854E-953D-F44D8410F209}" type="pres">
      <dgm:prSet presAssocID="{AC792779-CFEF-44FA-BCEE-EAFE354174AF}" presName="parentText" presStyleLbl="node1" presStyleIdx="2" presStyleCnt="4">
        <dgm:presLayoutVars>
          <dgm:chMax val="0"/>
          <dgm:bulletEnabled val="1"/>
        </dgm:presLayoutVars>
      </dgm:prSet>
      <dgm:spPr/>
    </dgm:pt>
    <dgm:pt modelId="{0BBBE6E3-7D01-D54C-83C8-3258D2011383}" type="pres">
      <dgm:prSet presAssocID="{C9100BE3-5143-4D72-8E2E-B8DFF42ADD52}" presName="spacer" presStyleCnt="0"/>
      <dgm:spPr/>
    </dgm:pt>
    <dgm:pt modelId="{B46F144B-3028-8C40-9177-28ED484583FF}" type="pres">
      <dgm:prSet presAssocID="{DB80D089-45FC-4C92-9900-B590B63001E2}" presName="parentText" presStyleLbl="node1" presStyleIdx="3" presStyleCnt="4">
        <dgm:presLayoutVars>
          <dgm:chMax val="0"/>
          <dgm:bulletEnabled val="1"/>
        </dgm:presLayoutVars>
      </dgm:prSet>
      <dgm:spPr/>
    </dgm:pt>
  </dgm:ptLst>
  <dgm:cxnLst>
    <dgm:cxn modelId="{502ADD19-AFD5-4816-B3E8-EA6A3B3062DC}" srcId="{24109D31-9B1A-48BA-B14A-2CDF150BA6EC}" destId="{AC792779-CFEF-44FA-BCEE-EAFE354174AF}" srcOrd="2" destOrd="0" parTransId="{F35D9AE5-7DAA-40A5-B2AE-2A065831FF88}" sibTransId="{C9100BE3-5143-4D72-8E2E-B8DFF42ADD52}"/>
    <dgm:cxn modelId="{9C663165-4E18-6440-9F7A-B552BB33BB55}" type="presOf" srcId="{AC792779-CFEF-44FA-BCEE-EAFE354174AF}" destId="{355E26E9-1C38-854E-953D-F44D8410F209}" srcOrd="0" destOrd="0" presId="urn:microsoft.com/office/officeart/2005/8/layout/vList2"/>
    <dgm:cxn modelId="{58959A7C-9DE1-4BD9-AE9C-F3936F8EE8D7}" srcId="{24109D31-9B1A-48BA-B14A-2CDF150BA6EC}" destId="{E354B7A1-23AB-4AB6-9E39-B1F841ED4C30}" srcOrd="1" destOrd="0" parTransId="{2FD07551-052F-4015-A38C-C1B0D780F5B7}" sibTransId="{2C4B6955-C247-410F-BF14-94CD8A23B3F3}"/>
    <dgm:cxn modelId="{8C1EA27D-B06F-48FB-A6FA-4EAD8CC238F2}" srcId="{24109D31-9B1A-48BA-B14A-2CDF150BA6EC}" destId="{DB80D089-45FC-4C92-9900-B590B63001E2}" srcOrd="3" destOrd="0" parTransId="{279606B6-9198-4FD3-BC63-03957BCC99DD}" sibTransId="{6EE4DE5E-C39B-4215-80B4-74E3A996B5F4}"/>
    <dgm:cxn modelId="{6F751C81-BD1A-E046-B235-5D52E38FC098}" type="presOf" srcId="{2E0C6B83-3191-47D2-B1C0-48163C5D328C}" destId="{F4D16263-A0BF-1D4A-A55C-814BBF26EACD}" srcOrd="0" destOrd="0" presId="urn:microsoft.com/office/officeart/2005/8/layout/vList2"/>
    <dgm:cxn modelId="{122547AA-38BC-2C42-8EB5-157E0D75196F}" type="presOf" srcId="{24109D31-9B1A-48BA-B14A-2CDF150BA6EC}" destId="{84F72F19-3506-5340-9471-F9E26DB92760}" srcOrd="0" destOrd="0" presId="urn:microsoft.com/office/officeart/2005/8/layout/vList2"/>
    <dgm:cxn modelId="{42F7F9DD-F522-4A59-90AE-3D21297A04E9}" srcId="{24109D31-9B1A-48BA-B14A-2CDF150BA6EC}" destId="{2E0C6B83-3191-47D2-B1C0-48163C5D328C}" srcOrd="0" destOrd="0" parTransId="{61EE4381-E544-463A-87E6-8BAF8B8D9C37}" sibTransId="{FF963F49-FAE0-47C6-AA8B-3829E59B3F10}"/>
    <dgm:cxn modelId="{2FB766E6-3A9A-964A-AC11-C1A4FEEB753C}" type="presOf" srcId="{E354B7A1-23AB-4AB6-9E39-B1F841ED4C30}" destId="{A8FEB2FB-B4AE-B04D-B8E3-7D37C7509314}" srcOrd="0" destOrd="0" presId="urn:microsoft.com/office/officeart/2005/8/layout/vList2"/>
    <dgm:cxn modelId="{319BDFF1-9146-884F-AAA4-E894F50D0240}" type="presOf" srcId="{DB80D089-45FC-4C92-9900-B590B63001E2}" destId="{B46F144B-3028-8C40-9177-28ED484583FF}" srcOrd="0" destOrd="0" presId="urn:microsoft.com/office/officeart/2005/8/layout/vList2"/>
    <dgm:cxn modelId="{1C47BBE8-0E83-1E42-AA53-CBE59E1CB243}" type="presParOf" srcId="{84F72F19-3506-5340-9471-F9E26DB92760}" destId="{F4D16263-A0BF-1D4A-A55C-814BBF26EACD}" srcOrd="0" destOrd="0" presId="urn:microsoft.com/office/officeart/2005/8/layout/vList2"/>
    <dgm:cxn modelId="{AC9F61FC-349C-F84F-B3CA-D61838EADC59}" type="presParOf" srcId="{84F72F19-3506-5340-9471-F9E26DB92760}" destId="{DE626E8C-FB41-E049-912B-450935B20EE7}" srcOrd="1" destOrd="0" presId="urn:microsoft.com/office/officeart/2005/8/layout/vList2"/>
    <dgm:cxn modelId="{B076DAAB-40E2-274D-836E-A76A22D4D99F}" type="presParOf" srcId="{84F72F19-3506-5340-9471-F9E26DB92760}" destId="{A8FEB2FB-B4AE-B04D-B8E3-7D37C7509314}" srcOrd="2" destOrd="0" presId="urn:microsoft.com/office/officeart/2005/8/layout/vList2"/>
    <dgm:cxn modelId="{329DE1DF-5694-4142-8CFC-5C9DF64BE6F2}" type="presParOf" srcId="{84F72F19-3506-5340-9471-F9E26DB92760}" destId="{8613F686-C6DC-5244-89ED-05636E58A2A8}" srcOrd="3" destOrd="0" presId="urn:microsoft.com/office/officeart/2005/8/layout/vList2"/>
    <dgm:cxn modelId="{5A346A69-E563-B745-BF9D-61C1EE51E87F}" type="presParOf" srcId="{84F72F19-3506-5340-9471-F9E26DB92760}" destId="{355E26E9-1C38-854E-953D-F44D8410F209}" srcOrd="4" destOrd="0" presId="urn:microsoft.com/office/officeart/2005/8/layout/vList2"/>
    <dgm:cxn modelId="{528A76A9-E37C-B24C-8614-039A6DFCD835}" type="presParOf" srcId="{84F72F19-3506-5340-9471-F9E26DB92760}" destId="{0BBBE6E3-7D01-D54C-83C8-3258D2011383}" srcOrd="5" destOrd="0" presId="urn:microsoft.com/office/officeart/2005/8/layout/vList2"/>
    <dgm:cxn modelId="{28305D99-636D-AA45-9A4C-F21165D4862F}" type="presParOf" srcId="{84F72F19-3506-5340-9471-F9E26DB92760}" destId="{B46F144B-3028-8C40-9177-28ED484583F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3CD6EF2-CFE4-474D-8946-1137E16DCA6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C2C1562-408F-47F4-8E82-5A7A08161128}">
      <dgm:prSet/>
      <dgm:spPr/>
      <dgm:t>
        <a:bodyPr/>
        <a:lstStyle/>
        <a:p>
          <a:r>
            <a:rPr lang="pl" dirty="0"/>
            <a:t>Mediacja transformacyjna koncentruje się na dwóch kluczowych procesach interpersonalnych: upodmiotowieniu  i uznaniu. Jest to znacznie mniej zorganizowana metoda.</a:t>
          </a:r>
          <a:endParaRPr lang="en-US" dirty="0"/>
        </a:p>
      </dgm:t>
    </dgm:pt>
    <dgm:pt modelId="{DFFC8640-F65F-4576-9D58-1116AFC82A43}" type="parTrans" cxnId="{DF83FEA8-D33C-420C-AC8A-1189E2144893}">
      <dgm:prSet/>
      <dgm:spPr/>
      <dgm:t>
        <a:bodyPr/>
        <a:lstStyle/>
        <a:p>
          <a:endParaRPr lang="en-US"/>
        </a:p>
      </dgm:t>
    </dgm:pt>
    <dgm:pt modelId="{64CF48D5-7D2F-49A8-B7CF-B98455101467}" type="sibTrans" cxnId="{DF83FEA8-D33C-420C-AC8A-1189E2144893}">
      <dgm:prSet/>
      <dgm:spPr/>
      <dgm:t>
        <a:bodyPr/>
        <a:lstStyle/>
        <a:p>
          <a:endParaRPr lang="en-US"/>
        </a:p>
      </dgm:t>
    </dgm:pt>
    <dgm:pt modelId="{A237DC41-6D1D-4597-B5E6-F0D4BBA5787B}">
      <dgm:prSet/>
      <dgm:spPr/>
      <dgm:t>
        <a:bodyPr/>
        <a:lstStyle/>
        <a:p>
          <a:r>
            <a:rPr lang="pl-PL" dirty="0"/>
            <a:t>Celem mediatora transformacyjnego jest zapewnienie zainteresowanym stronom swobody decydowania o sobie i podejmowania niezależnych działań. Ponadto dąży on do promowania i rozwijania wzajemnego szacunku między stronami.</a:t>
          </a:r>
          <a:endParaRPr lang="en-US" dirty="0"/>
        </a:p>
      </dgm:t>
    </dgm:pt>
    <dgm:pt modelId="{B1395E94-3407-4EDB-AE9B-8146A30334B6}" type="parTrans" cxnId="{B443A16B-ACBA-45D7-A1CF-040F48DF6518}">
      <dgm:prSet/>
      <dgm:spPr/>
      <dgm:t>
        <a:bodyPr/>
        <a:lstStyle/>
        <a:p>
          <a:endParaRPr lang="en-US"/>
        </a:p>
      </dgm:t>
    </dgm:pt>
    <dgm:pt modelId="{61788114-E65F-450C-B5D0-70F37DBE0DCD}" type="sibTrans" cxnId="{B443A16B-ACBA-45D7-A1CF-040F48DF6518}">
      <dgm:prSet/>
      <dgm:spPr/>
      <dgm:t>
        <a:bodyPr/>
        <a:lstStyle/>
        <a:p>
          <a:endParaRPr lang="en-US"/>
        </a:p>
      </dgm:t>
    </dgm:pt>
    <dgm:pt modelId="{A5C0362D-1E28-494B-83B0-19BF4FC5744C}">
      <dgm:prSet/>
      <dgm:spPr/>
      <dgm:t>
        <a:bodyPr/>
        <a:lstStyle/>
        <a:p>
          <a:r>
            <a:rPr lang="pl-PL" dirty="0"/>
            <a:t>Jest to naturalny proces, który bardzo szybko reaguje na potrzeby stron. Mediator stara się pomóc obu stronom w miarę rozwoju sporu, a także w miarę rozwoju i umacniania się ich relacji. Strony mają dużą kontrolę zarówno nad meritum (kwestiami merytorycznymi), jak i nad procedurą.</a:t>
          </a:r>
          <a:endParaRPr lang="en-US" dirty="0"/>
        </a:p>
      </dgm:t>
    </dgm:pt>
    <dgm:pt modelId="{FAEA2831-2A65-4AF1-B972-EB3493E951B0}" type="parTrans" cxnId="{E5F53625-EE4F-4243-A435-B5B7107E6565}">
      <dgm:prSet/>
      <dgm:spPr/>
      <dgm:t>
        <a:bodyPr/>
        <a:lstStyle/>
        <a:p>
          <a:endParaRPr lang="en-US"/>
        </a:p>
      </dgm:t>
    </dgm:pt>
    <dgm:pt modelId="{EF1A1595-F904-4D49-B9F2-4558666E24A0}" type="sibTrans" cxnId="{E5F53625-EE4F-4243-A435-B5B7107E6565}">
      <dgm:prSet/>
      <dgm:spPr/>
      <dgm:t>
        <a:bodyPr/>
        <a:lstStyle/>
        <a:p>
          <a:endParaRPr lang="en-US"/>
        </a:p>
      </dgm:t>
    </dgm:pt>
    <dgm:pt modelId="{9E29B0F7-5CCA-4EB0-9788-F02CADA04435}">
      <dgm:prSet/>
      <dgm:spPr/>
      <dgm:t>
        <a:bodyPr/>
        <a:lstStyle/>
        <a:p>
          <a:r>
            <a:rPr lang="pl-PL" dirty="0"/>
            <a:t>Umożliwiając stronom wzięcie odpowiedzialności zarówno za proces, jak i wynik, mediacja transformacyjna wykorzystuje strategie dające stronom większą władzę.</a:t>
          </a:r>
          <a:endParaRPr lang="en-US" dirty="0"/>
        </a:p>
      </dgm:t>
    </dgm:pt>
    <dgm:pt modelId="{FE1B4C94-D5E9-4CF4-A137-4EE39E5B0F6F}" type="parTrans" cxnId="{66A4E3C4-E8BC-458F-B3A1-0ACAAC25A6FA}">
      <dgm:prSet/>
      <dgm:spPr/>
      <dgm:t>
        <a:bodyPr/>
        <a:lstStyle/>
        <a:p>
          <a:endParaRPr lang="en-US"/>
        </a:p>
      </dgm:t>
    </dgm:pt>
    <dgm:pt modelId="{5CB4159D-4956-4671-B05B-AD62ACD09A52}" type="sibTrans" cxnId="{66A4E3C4-E8BC-458F-B3A1-0ACAAC25A6FA}">
      <dgm:prSet/>
      <dgm:spPr/>
      <dgm:t>
        <a:bodyPr/>
        <a:lstStyle/>
        <a:p>
          <a:endParaRPr lang="en-US"/>
        </a:p>
      </dgm:t>
    </dgm:pt>
    <dgm:pt modelId="{FC55F578-27EF-4EFB-8579-BE4EE0177B8E}">
      <dgm:prSet/>
      <dgm:spPr/>
      <dgm:t>
        <a:bodyPr/>
        <a:lstStyle/>
        <a:p>
          <a:r>
            <a:rPr lang="pl-PL" dirty="0"/>
            <a:t>Według mediatorów transformacyjnych mediacja może zmienić sposób, w jaki jednostki zachowują się w życiu codziennym po konflikcie, a także sposób, w jaki zachowują się wobec przeciwnika podczas konfliktu. Osiągnięcie tego rodzaju długoterminowej transformacji jest ważniejsze dla mediatorów, którzy stosują mediację transformacyjną, niż rozwiązanie konkretnej kwestii między stronami (CIPD, 2019).</a:t>
          </a:r>
          <a:endParaRPr lang="en-US" dirty="0"/>
        </a:p>
      </dgm:t>
    </dgm:pt>
    <dgm:pt modelId="{9C952A99-2CC3-43EA-99AC-2619931AB08C}" type="parTrans" cxnId="{805A5063-AC76-4565-BF58-670297C89C03}">
      <dgm:prSet/>
      <dgm:spPr/>
      <dgm:t>
        <a:bodyPr/>
        <a:lstStyle/>
        <a:p>
          <a:endParaRPr lang="en-US"/>
        </a:p>
      </dgm:t>
    </dgm:pt>
    <dgm:pt modelId="{ACB30606-084E-4C79-BDC2-ACF8A1475316}" type="sibTrans" cxnId="{805A5063-AC76-4565-BF58-670297C89C03}">
      <dgm:prSet/>
      <dgm:spPr/>
      <dgm:t>
        <a:bodyPr/>
        <a:lstStyle/>
        <a:p>
          <a:endParaRPr lang="en-US"/>
        </a:p>
      </dgm:t>
    </dgm:pt>
    <dgm:pt modelId="{56AA745A-4677-44C4-A522-0F57E6E9C463}">
      <dgm:prSet/>
      <dgm:spPr/>
      <dgm:t>
        <a:bodyPr/>
        <a:lstStyle/>
        <a:p>
          <a:r>
            <a:rPr lang="pl-PL" dirty="0"/>
            <a:t>Mediacja </a:t>
          </a:r>
          <a:r>
            <a:rPr lang="pl-PL" dirty="0" err="1"/>
            <a:t>transformatywna</a:t>
          </a:r>
          <a:r>
            <a:rPr lang="pl-PL" dirty="0"/>
            <a:t>  opiera się na zasadach "upodmiotowienia" wszystkich stron sporu i "uznania przez każdą ze stron potrzeb, interesów, wartości i punktów widzenia innych stron" (</a:t>
          </a:r>
          <a:r>
            <a:rPr lang="pl-PL" dirty="0" err="1"/>
            <a:t>Baruch</a:t>
          </a:r>
          <a:r>
            <a:rPr lang="pl-PL" dirty="0"/>
            <a:t>-Bush &amp; Folger, 2004).</a:t>
          </a:r>
          <a:endParaRPr lang="en-US" dirty="0"/>
        </a:p>
      </dgm:t>
    </dgm:pt>
    <dgm:pt modelId="{ECC9F839-9EC0-414E-9F87-62FCCE0BFBE2}" type="parTrans" cxnId="{43BBA7F4-853F-449D-8229-A9F12AACE1ED}">
      <dgm:prSet/>
      <dgm:spPr/>
      <dgm:t>
        <a:bodyPr/>
        <a:lstStyle/>
        <a:p>
          <a:endParaRPr lang="en-US"/>
        </a:p>
      </dgm:t>
    </dgm:pt>
    <dgm:pt modelId="{5636F943-B1B6-4F33-923E-558D528291DE}" type="sibTrans" cxnId="{43BBA7F4-853F-449D-8229-A9F12AACE1ED}">
      <dgm:prSet/>
      <dgm:spPr/>
      <dgm:t>
        <a:bodyPr/>
        <a:lstStyle/>
        <a:p>
          <a:endParaRPr lang="en-US"/>
        </a:p>
      </dgm:t>
    </dgm:pt>
    <dgm:pt modelId="{418B6621-D41E-C146-9FD6-0543C35205F0}" type="pres">
      <dgm:prSet presAssocID="{03CD6EF2-CFE4-474D-8946-1137E16DCA6B}" presName="linear" presStyleCnt="0">
        <dgm:presLayoutVars>
          <dgm:animLvl val="lvl"/>
          <dgm:resizeHandles val="exact"/>
        </dgm:presLayoutVars>
      </dgm:prSet>
      <dgm:spPr/>
    </dgm:pt>
    <dgm:pt modelId="{A9637807-998E-1148-B4C2-8025B765FCCC}" type="pres">
      <dgm:prSet presAssocID="{6C2C1562-408F-47F4-8E82-5A7A08161128}" presName="parentText" presStyleLbl="node1" presStyleIdx="0" presStyleCnt="6">
        <dgm:presLayoutVars>
          <dgm:chMax val="0"/>
          <dgm:bulletEnabled val="1"/>
        </dgm:presLayoutVars>
      </dgm:prSet>
      <dgm:spPr/>
    </dgm:pt>
    <dgm:pt modelId="{F79B68BD-306B-7540-AA72-CAB9FA2C2B24}" type="pres">
      <dgm:prSet presAssocID="{64CF48D5-7D2F-49A8-B7CF-B98455101467}" presName="spacer" presStyleCnt="0"/>
      <dgm:spPr/>
    </dgm:pt>
    <dgm:pt modelId="{1C1AFFC0-7B84-A342-BFE5-D8C8EDB5E746}" type="pres">
      <dgm:prSet presAssocID="{A237DC41-6D1D-4597-B5E6-F0D4BBA5787B}" presName="parentText" presStyleLbl="node1" presStyleIdx="1" presStyleCnt="6">
        <dgm:presLayoutVars>
          <dgm:chMax val="0"/>
          <dgm:bulletEnabled val="1"/>
        </dgm:presLayoutVars>
      </dgm:prSet>
      <dgm:spPr/>
    </dgm:pt>
    <dgm:pt modelId="{8FB51419-E6C5-C247-84B1-F49F596F8194}" type="pres">
      <dgm:prSet presAssocID="{61788114-E65F-450C-B5D0-70F37DBE0DCD}" presName="spacer" presStyleCnt="0"/>
      <dgm:spPr/>
    </dgm:pt>
    <dgm:pt modelId="{FD7B7F7D-1551-8F48-B493-451DC7197F05}" type="pres">
      <dgm:prSet presAssocID="{A5C0362D-1E28-494B-83B0-19BF4FC5744C}" presName="parentText" presStyleLbl="node1" presStyleIdx="2" presStyleCnt="6">
        <dgm:presLayoutVars>
          <dgm:chMax val="0"/>
          <dgm:bulletEnabled val="1"/>
        </dgm:presLayoutVars>
      </dgm:prSet>
      <dgm:spPr/>
    </dgm:pt>
    <dgm:pt modelId="{1D46381F-0A6A-5944-99D8-EAE5D1A2B28A}" type="pres">
      <dgm:prSet presAssocID="{EF1A1595-F904-4D49-B9F2-4558666E24A0}" presName="spacer" presStyleCnt="0"/>
      <dgm:spPr/>
    </dgm:pt>
    <dgm:pt modelId="{78F74FDD-F750-C54B-8017-5A403E4DBC01}" type="pres">
      <dgm:prSet presAssocID="{9E29B0F7-5CCA-4EB0-9788-F02CADA04435}" presName="parentText" presStyleLbl="node1" presStyleIdx="3" presStyleCnt="6">
        <dgm:presLayoutVars>
          <dgm:chMax val="0"/>
          <dgm:bulletEnabled val="1"/>
        </dgm:presLayoutVars>
      </dgm:prSet>
      <dgm:spPr/>
    </dgm:pt>
    <dgm:pt modelId="{2187E514-207E-2B48-9C64-1E4E81CA4809}" type="pres">
      <dgm:prSet presAssocID="{5CB4159D-4956-4671-B05B-AD62ACD09A52}" presName="spacer" presStyleCnt="0"/>
      <dgm:spPr/>
    </dgm:pt>
    <dgm:pt modelId="{3D0F9C23-0469-2E4D-A7FD-A3DF364F74ED}" type="pres">
      <dgm:prSet presAssocID="{FC55F578-27EF-4EFB-8579-BE4EE0177B8E}" presName="parentText" presStyleLbl="node1" presStyleIdx="4" presStyleCnt="6">
        <dgm:presLayoutVars>
          <dgm:chMax val="0"/>
          <dgm:bulletEnabled val="1"/>
        </dgm:presLayoutVars>
      </dgm:prSet>
      <dgm:spPr/>
    </dgm:pt>
    <dgm:pt modelId="{4254FB67-9AD2-9F40-AC51-DC71243A70C2}" type="pres">
      <dgm:prSet presAssocID="{ACB30606-084E-4C79-BDC2-ACF8A1475316}" presName="spacer" presStyleCnt="0"/>
      <dgm:spPr/>
    </dgm:pt>
    <dgm:pt modelId="{0472826C-C3F4-6A4E-9DEC-EB33D8AD5184}" type="pres">
      <dgm:prSet presAssocID="{56AA745A-4677-44C4-A522-0F57E6E9C463}" presName="parentText" presStyleLbl="node1" presStyleIdx="5" presStyleCnt="6">
        <dgm:presLayoutVars>
          <dgm:chMax val="0"/>
          <dgm:bulletEnabled val="1"/>
        </dgm:presLayoutVars>
      </dgm:prSet>
      <dgm:spPr/>
    </dgm:pt>
  </dgm:ptLst>
  <dgm:cxnLst>
    <dgm:cxn modelId="{D1E6320F-72E6-754F-9977-DD95692585DD}" type="presOf" srcId="{9E29B0F7-5CCA-4EB0-9788-F02CADA04435}" destId="{78F74FDD-F750-C54B-8017-5A403E4DBC01}" srcOrd="0" destOrd="0" presId="urn:microsoft.com/office/officeart/2005/8/layout/vList2"/>
    <dgm:cxn modelId="{58E49A10-265A-1146-A220-72DE247A4B89}" type="presOf" srcId="{A237DC41-6D1D-4597-B5E6-F0D4BBA5787B}" destId="{1C1AFFC0-7B84-A342-BFE5-D8C8EDB5E746}" srcOrd="0" destOrd="0" presId="urn:microsoft.com/office/officeart/2005/8/layout/vList2"/>
    <dgm:cxn modelId="{55A75411-F3DE-2542-8AAD-A017C6602FD6}" type="presOf" srcId="{A5C0362D-1E28-494B-83B0-19BF4FC5744C}" destId="{FD7B7F7D-1551-8F48-B493-451DC7197F05}" srcOrd="0" destOrd="0" presId="urn:microsoft.com/office/officeart/2005/8/layout/vList2"/>
    <dgm:cxn modelId="{E5F53625-EE4F-4243-A435-B5B7107E6565}" srcId="{03CD6EF2-CFE4-474D-8946-1137E16DCA6B}" destId="{A5C0362D-1E28-494B-83B0-19BF4FC5744C}" srcOrd="2" destOrd="0" parTransId="{FAEA2831-2A65-4AF1-B972-EB3493E951B0}" sibTransId="{EF1A1595-F904-4D49-B9F2-4558666E24A0}"/>
    <dgm:cxn modelId="{805A5063-AC76-4565-BF58-670297C89C03}" srcId="{03CD6EF2-CFE4-474D-8946-1137E16DCA6B}" destId="{FC55F578-27EF-4EFB-8579-BE4EE0177B8E}" srcOrd="4" destOrd="0" parTransId="{9C952A99-2CC3-43EA-99AC-2619931AB08C}" sibTransId="{ACB30606-084E-4C79-BDC2-ACF8A1475316}"/>
    <dgm:cxn modelId="{B443A16B-ACBA-45D7-A1CF-040F48DF6518}" srcId="{03CD6EF2-CFE4-474D-8946-1137E16DCA6B}" destId="{A237DC41-6D1D-4597-B5E6-F0D4BBA5787B}" srcOrd="1" destOrd="0" parTransId="{B1395E94-3407-4EDB-AE9B-8146A30334B6}" sibTransId="{61788114-E65F-450C-B5D0-70F37DBE0DCD}"/>
    <dgm:cxn modelId="{11574C6C-22F8-6C43-87FF-3D45F9992E7C}" type="presOf" srcId="{56AA745A-4677-44C4-A522-0F57E6E9C463}" destId="{0472826C-C3F4-6A4E-9DEC-EB33D8AD5184}" srcOrd="0" destOrd="0" presId="urn:microsoft.com/office/officeart/2005/8/layout/vList2"/>
    <dgm:cxn modelId="{DF83FEA8-D33C-420C-AC8A-1189E2144893}" srcId="{03CD6EF2-CFE4-474D-8946-1137E16DCA6B}" destId="{6C2C1562-408F-47F4-8E82-5A7A08161128}" srcOrd="0" destOrd="0" parTransId="{DFFC8640-F65F-4576-9D58-1116AFC82A43}" sibTransId="{64CF48D5-7D2F-49A8-B7CF-B98455101467}"/>
    <dgm:cxn modelId="{308900B4-425F-AF4B-858D-C88BDD53095E}" type="presOf" srcId="{6C2C1562-408F-47F4-8E82-5A7A08161128}" destId="{A9637807-998E-1148-B4C2-8025B765FCCC}" srcOrd="0" destOrd="0" presId="urn:microsoft.com/office/officeart/2005/8/layout/vList2"/>
    <dgm:cxn modelId="{B7288BB8-BF66-654A-A6CE-3C168B075B3B}" type="presOf" srcId="{FC55F578-27EF-4EFB-8579-BE4EE0177B8E}" destId="{3D0F9C23-0469-2E4D-A7FD-A3DF364F74ED}" srcOrd="0" destOrd="0" presId="urn:microsoft.com/office/officeart/2005/8/layout/vList2"/>
    <dgm:cxn modelId="{5F14A2C1-8571-FF42-BAB8-40582C3E3555}" type="presOf" srcId="{03CD6EF2-CFE4-474D-8946-1137E16DCA6B}" destId="{418B6621-D41E-C146-9FD6-0543C35205F0}" srcOrd="0" destOrd="0" presId="urn:microsoft.com/office/officeart/2005/8/layout/vList2"/>
    <dgm:cxn modelId="{66A4E3C4-E8BC-458F-B3A1-0ACAAC25A6FA}" srcId="{03CD6EF2-CFE4-474D-8946-1137E16DCA6B}" destId="{9E29B0F7-5CCA-4EB0-9788-F02CADA04435}" srcOrd="3" destOrd="0" parTransId="{FE1B4C94-D5E9-4CF4-A137-4EE39E5B0F6F}" sibTransId="{5CB4159D-4956-4671-B05B-AD62ACD09A52}"/>
    <dgm:cxn modelId="{43BBA7F4-853F-449D-8229-A9F12AACE1ED}" srcId="{03CD6EF2-CFE4-474D-8946-1137E16DCA6B}" destId="{56AA745A-4677-44C4-A522-0F57E6E9C463}" srcOrd="5" destOrd="0" parTransId="{ECC9F839-9EC0-414E-9F87-62FCCE0BFBE2}" sibTransId="{5636F943-B1B6-4F33-923E-558D528291DE}"/>
    <dgm:cxn modelId="{B295C886-B02F-0D4F-B8F2-EB2FDF9C81C6}" type="presParOf" srcId="{418B6621-D41E-C146-9FD6-0543C35205F0}" destId="{A9637807-998E-1148-B4C2-8025B765FCCC}" srcOrd="0" destOrd="0" presId="urn:microsoft.com/office/officeart/2005/8/layout/vList2"/>
    <dgm:cxn modelId="{C30FF26D-62F8-A042-B849-4EF533A3E70B}" type="presParOf" srcId="{418B6621-D41E-C146-9FD6-0543C35205F0}" destId="{F79B68BD-306B-7540-AA72-CAB9FA2C2B24}" srcOrd="1" destOrd="0" presId="urn:microsoft.com/office/officeart/2005/8/layout/vList2"/>
    <dgm:cxn modelId="{69DCFCEF-73E3-AF42-B991-43C4FECB2880}" type="presParOf" srcId="{418B6621-D41E-C146-9FD6-0543C35205F0}" destId="{1C1AFFC0-7B84-A342-BFE5-D8C8EDB5E746}" srcOrd="2" destOrd="0" presId="urn:microsoft.com/office/officeart/2005/8/layout/vList2"/>
    <dgm:cxn modelId="{126D9622-724B-CD47-812B-AF7D36ECC29B}" type="presParOf" srcId="{418B6621-D41E-C146-9FD6-0543C35205F0}" destId="{8FB51419-E6C5-C247-84B1-F49F596F8194}" srcOrd="3" destOrd="0" presId="urn:microsoft.com/office/officeart/2005/8/layout/vList2"/>
    <dgm:cxn modelId="{8333BEA1-5C73-CA49-AB12-53828293FB9D}" type="presParOf" srcId="{418B6621-D41E-C146-9FD6-0543C35205F0}" destId="{FD7B7F7D-1551-8F48-B493-451DC7197F05}" srcOrd="4" destOrd="0" presId="urn:microsoft.com/office/officeart/2005/8/layout/vList2"/>
    <dgm:cxn modelId="{F80301D3-81AF-574B-9E60-1F02F0D633A6}" type="presParOf" srcId="{418B6621-D41E-C146-9FD6-0543C35205F0}" destId="{1D46381F-0A6A-5944-99D8-EAE5D1A2B28A}" srcOrd="5" destOrd="0" presId="urn:microsoft.com/office/officeart/2005/8/layout/vList2"/>
    <dgm:cxn modelId="{F7192328-4896-D745-8666-2CAF87E03BBD}" type="presParOf" srcId="{418B6621-D41E-C146-9FD6-0543C35205F0}" destId="{78F74FDD-F750-C54B-8017-5A403E4DBC01}" srcOrd="6" destOrd="0" presId="urn:microsoft.com/office/officeart/2005/8/layout/vList2"/>
    <dgm:cxn modelId="{E93DFB3D-8210-CE47-B98D-6B9D3654644B}" type="presParOf" srcId="{418B6621-D41E-C146-9FD6-0543C35205F0}" destId="{2187E514-207E-2B48-9C64-1E4E81CA4809}" srcOrd="7" destOrd="0" presId="urn:microsoft.com/office/officeart/2005/8/layout/vList2"/>
    <dgm:cxn modelId="{238434B2-F557-E14C-A8EB-4CCB1DF5A7A5}" type="presParOf" srcId="{418B6621-D41E-C146-9FD6-0543C35205F0}" destId="{3D0F9C23-0469-2E4D-A7FD-A3DF364F74ED}" srcOrd="8" destOrd="0" presId="urn:microsoft.com/office/officeart/2005/8/layout/vList2"/>
    <dgm:cxn modelId="{0F7A9FB6-20CC-6542-B223-3D830C746A9F}" type="presParOf" srcId="{418B6621-D41E-C146-9FD6-0543C35205F0}" destId="{4254FB67-9AD2-9F40-AC51-DC71243A70C2}" srcOrd="9" destOrd="0" presId="urn:microsoft.com/office/officeart/2005/8/layout/vList2"/>
    <dgm:cxn modelId="{4509A4ED-8297-5F49-9550-C375947DB3EB}" type="presParOf" srcId="{418B6621-D41E-C146-9FD6-0543C35205F0}" destId="{0472826C-C3F4-6A4E-9DEC-EB33D8AD5184}"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BA9887-D615-4DEE-B769-7C68AE4F138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D6DC9201-8E59-4830-B9AF-81512EC9E2F9}">
      <dgm:prSet/>
      <dgm:spPr/>
      <dgm:t>
        <a:bodyPr/>
        <a:lstStyle/>
        <a:p>
          <a:pPr algn="ctr"/>
          <a:r>
            <a:rPr lang="pl-PL" dirty="0"/>
            <a:t>Mediacja prowadzona przez dwóch lub więcej mediatorów nazywana jest </a:t>
          </a:r>
          <a:r>
            <a:rPr lang="pl-PL" dirty="0" err="1"/>
            <a:t>komediacją</a:t>
          </a:r>
          <a:r>
            <a:rPr lang="pl-PL" dirty="0"/>
            <a:t>. </a:t>
          </a:r>
          <a:r>
            <a:rPr lang="pl-PL" dirty="0" err="1"/>
            <a:t>Komediacja</a:t>
          </a:r>
          <a:r>
            <a:rPr lang="pl-PL" dirty="0"/>
            <a:t> może zapewnić korzyści, a niektóre z nich wymieniono poniżej </a:t>
          </a:r>
          <a:r>
            <a:rPr lang="en-GB" dirty="0"/>
            <a:t>(Zariski, 2005):</a:t>
          </a:r>
          <a:endParaRPr lang="en-US" dirty="0"/>
        </a:p>
      </dgm:t>
    </dgm:pt>
    <dgm:pt modelId="{7BBFE3DC-EC9C-4E8D-9957-ECD300571F77}" type="parTrans" cxnId="{57010575-153C-49C1-9A3B-A86EF3B2DAB4}">
      <dgm:prSet/>
      <dgm:spPr/>
      <dgm:t>
        <a:bodyPr/>
        <a:lstStyle/>
        <a:p>
          <a:endParaRPr lang="en-US"/>
        </a:p>
      </dgm:t>
    </dgm:pt>
    <dgm:pt modelId="{9F6A6FD6-9CC2-47DF-A803-C5219F05E99A}" type="sibTrans" cxnId="{57010575-153C-49C1-9A3B-A86EF3B2DAB4}">
      <dgm:prSet/>
      <dgm:spPr/>
      <dgm:t>
        <a:bodyPr/>
        <a:lstStyle/>
        <a:p>
          <a:endParaRPr lang="en-US"/>
        </a:p>
      </dgm:t>
    </dgm:pt>
    <dgm:pt modelId="{2AB7005F-B5E9-46BB-B8B1-467EBB825D5D}">
      <dgm:prSet/>
      <dgm:spPr/>
      <dgm:t>
        <a:bodyPr/>
        <a:lstStyle/>
        <a:p>
          <a:r>
            <a:rPr lang="pl-PL" dirty="0"/>
            <a:t>Jedną z nich jest zachowanie między mediatorami równowagi płciowej. Zatrudnienie kobiety i mężczyzny jako </a:t>
          </a:r>
          <a:r>
            <a:rPr lang="pl-PL" dirty="0" err="1"/>
            <a:t>komediatorów</a:t>
          </a:r>
          <a:r>
            <a:rPr lang="pl-PL" dirty="0"/>
            <a:t> pracujących razem przy jednej sprawie może pomóc w zapobieganiu poczuciu przewagi liczebnej i niekorzystnej sytuacji jednej ze stron w sytuacjach, w których relacje między płciami mogą stanowić problem, np. w takich jak kwestie małżeńskie lub molestowanie seksualne.</a:t>
          </a:r>
          <a:endParaRPr lang="en-US" dirty="0"/>
        </a:p>
      </dgm:t>
    </dgm:pt>
    <dgm:pt modelId="{6EF9F4EF-B245-471D-AB61-B3BE10A89D96}" type="parTrans" cxnId="{6BB67180-D63B-4272-8F05-CDF258447EF8}">
      <dgm:prSet/>
      <dgm:spPr/>
      <dgm:t>
        <a:bodyPr/>
        <a:lstStyle/>
        <a:p>
          <a:endParaRPr lang="en-US"/>
        </a:p>
      </dgm:t>
    </dgm:pt>
    <dgm:pt modelId="{7086B803-0303-4A03-B34E-E752AD84BBB9}" type="sibTrans" cxnId="{6BB67180-D63B-4272-8F05-CDF258447EF8}">
      <dgm:prSet/>
      <dgm:spPr/>
      <dgm:t>
        <a:bodyPr/>
        <a:lstStyle/>
        <a:p>
          <a:endParaRPr lang="en-US"/>
        </a:p>
      </dgm:t>
    </dgm:pt>
    <dgm:pt modelId="{40966B1E-973F-4216-B29C-E2833E5042FD}">
      <dgm:prSet/>
      <dgm:spPr/>
      <dgm:t>
        <a:bodyPr/>
        <a:lstStyle/>
        <a:p>
          <a:r>
            <a:rPr lang="pl-PL" dirty="0"/>
            <a:t>Zamiast jednej osoby, dwie podzielą między siebie obciążenie związane z procesem mediacji. W skomplikowanych okolicznościach </a:t>
          </a:r>
          <a:r>
            <a:rPr lang="pl-PL" dirty="0" err="1"/>
            <a:t>komediacja</a:t>
          </a:r>
          <a:r>
            <a:rPr lang="pl-PL" dirty="0"/>
            <a:t> może być pomocna.</a:t>
          </a:r>
          <a:endParaRPr lang="en-US" dirty="0"/>
        </a:p>
      </dgm:t>
    </dgm:pt>
    <dgm:pt modelId="{EA618062-74F5-481C-BFF6-63D1030A5976}" type="parTrans" cxnId="{1D8BBC63-C0FD-485A-983E-880691832975}">
      <dgm:prSet/>
      <dgm:spPr/>
      <dgm:t>
        <a:bodyPr/>
        <a:lstStyle/>
        <a:p>
          <a:endParaRPr lang="en-US"/>
        </a:p>
      </dgm:t>
    </dgm:pt>
    <dgm:pt modelId="{A59B9DA4-FF52-4E17-B34F-A67DD9187A14}" type="sibTrans" cxnId="{1D8BBC63-C0FD-485A-983E-880691832975}">
      <dgm:prSet/>
      <dgm:spPr/>
      <dgm:t>
        <a:bodyPr/>
        <a:lstStyle/>
        <a:p>
          <a:endParaRPr lang="en-US"/>
        </a:p>
      </dgm:t>
    </dgm:pt>
    <dgm:pt modelId="{E0033D94-D90E-470F-8918-B708EDDDB735}">
      <dgm:prSet/>
      <dgm:spPr/>
      <dgm:t>
        <a:bodyPr/>
        <a:lstStyle/>
        <a:p>
          <a:r>
            <a:rPr lang="pl-PL" dirty="0"/>
            <a:t>Kolejną zaletą </a:t>
          </a:r>
          <a:r>
            <a:rPr lang="pl-PL" dirty="0" err="1"/>
            <a:t>współmediacji</a:t>
          </a:r>
          <a:r>
            <a:rPr lang="pl-PL" dirty="0"/>
            <a:t> jest możliwość skorzystania z pomocy mediatora będącego ekspertem w danej dziedzinie.</a:t>
          </a:r>
          <a:endParaRPr lang="en-US" dirty="0"/>
        </a:p>
      </dgm:t>
    </dgm:pt>
    <dgm:pt modelId="{7346E29A-36D1-420C-85E9-6F96B520E760}" type="parTrans" cxnId="{E1E1BF79-65DA-45E4-8980-DE5AF3C036AF}">
      <dgm:prSet/>
      <dgm:spPr/>
      <dgm:t>
        <a:bodyPr/>
        <a:lstStyle/>
        <a:p>
          <a:endParaRPr lang="en-US"/>
        </a:p>
      </dgm:t>
    </dgm:pt>
    <dgm:pt modelId="{2DB29087-5CFB-408C-920E-ACB4FC6147D2}" type="sibTrans" cxnId="{E1E1BF79-65DA-45E4-8980-DE5AF3C036AF}">
      <dgm:prSet/>
      <dgm:spPr/>
      <dgm:t>
        <a:bodyPr/>
        <a:lstStyle/>
        <a:p>
          <a:endParaRPr lang="en-US"/>
        </a:p>
      </dgm:t>
    </dgm:pt>
    <dgm:pt modelId="{22EEEF51-AE81-9D4A-A8E4-9CFCB83D3145}" type="pres">
      <dgm:prSet presAssocID="{DEBA9887-D615-4DEE-B769-7C68AE4F138C}" presName="linear" presStyleCnt="0">
        <dgm:presLayoutVars>
          <dgm:animLvl val="lvl"/>
          <dgm:resizeHandles val="exact"/>
        </dgm:presLayoutVars>
      </dgm:prSet>
      <dgm:spPr/>
    </dgm:pt>
    <dgm:pt modelId="{9BD15044-6AA3-DC46-8C24-EEECBB835898}" type="pres">
      <dgm:prSet presAssocID="{D6DC9201-8E59-4830-B9AF-81512EC9E2F9}" presName="parentText" presStyleLbl="node1" presStyleIdx="0" presStyleCnt="4">
        <dgm:presLayoutVars>
          <dgm:chMax val="0"/>
          <dgm:bulletEnabled val="1"/>
        </dgm:presLayoutVars>
      </dgm:prSet>
      <dgm:spPr/>
    </dgm:pt>
    <dgm:pt modelId="{B7416326-573D-3F4C-A2F7-D2E301C8E27D}" type="pres">
      <dgm:prSet presAssocID="{9F6A6FD6-9CC2-47DF-A803-C5219F05E99A}" presName="spacer" presStyleCnt="0"/>
      <dgm:spPr/>
    </dgm:pt>
    <dgm:pt modelId="{01108EFE-F2C3-6C4C-B2F7-C673FA8883F2}" type="pres">
      <dgm:prSet presAssocID="{2AB7005F-B5E9-46BB-B8B1-467EBB825D5D}" presName="parentText" presStyleLbl="node1" presStyleIdx="1" presStyleCnt="4">
        <dgm:presLayoutVars>
          <dgm:chMax val="0"/>
          <dgm:bulletEnabled val="1"/>
        </dgm:presLayoutVars>
      </dgm:prSet>
      <dgm:spPr/>
    </dgm:pt>
    <dgm:pt modelId="{7524EBD5-8A81-3440-8478-8C57AB28D656}" type="pres">
      <dgm:prSet presAssocID="{7086B803-0303-4A03-B34E-E752AD84BBB9}" presName="spacer" presStyleCnt="0"/>
      <dgm:spPr/>
    </dgm:pt>
    <dgm:pt modelId="{69B9C166-8BB7-0548-BA30-50E2339B209B}" type="pres">
      <dgm:prSet presAssocID="{40966B1E-973F-4216-B29C-E2833E5042FD}" presName="parentText" presStyleLbl="node1" presStyleIdx="2" presStyleCnt="4">
        <dgm:presLayoutVars>
          <dgm:chMax val="0"/>
          <dgm:bulletEnabled val="1"/>
        </dgm:presLayoutVars>
      </dgm:prSet>
      <dgm:spPr/>
    </dgm:pt>
    <dgm:pt modelId="{C8DC8B68-F54F-C247-B5AA-DD7427937D88}" type="pres">
      <dgm:prSet presAssocID="{A59B9DA4-FF52-4E17-B34F-A67DD9187A14}" presName="spacer" presStyleCnt="0"/>
      <dgm:spPr/>
    </dgm:pt>
    <dgm:pt modelId="{ACBC2866-7546-4E43-BD7E-0493C2204E6D}" type="pres">
      <dgm:prSet presAssocID="{E0033D94-D90E-470F-8918-B708EDDDB735}" presName="parentText" presStyleLbl="node1" presStyleIdx="3" presStyleCnt="4">
        <dgm:presLayoutVars>
          <dgm:chMax val="0"/>
          <dgm:bulletEnabled val="1"/>
        </dgm:presLayoutVars>
      </dgm:prSet>
      <dgm:spPr/>
    </dgm:pt>
  </dgm:ptLst>
  <dgm:cxnLst>
    <dgm:cxn modelId="{BA928129-42A7-6C45-8F2C-E9C929718A61}" type="presOf" srcId="{40966B1E-973F-4216-B29C-E2833E5042FD}" destId="{69B9C166-8BB7-0548-BA30-50E2339B209B}" srcOrd="0" destOrd="0" presId="urn:microsoft.com/office/officeart/2005/8/layout/vList2"/>
    <dgm:cxn modelId="{574A702A-E9D4-DF47-BA66-D86BE7086456}" type="presOf" srcId="{D6DC9201-8E59-4830-B9AF-81512EC9E2F9}" destId="{9BD15044-6AA3-DC46-8C24-EEECBB835898}" srcOrd="0" destOrd="0" presId="urn:microsoft.com/office/officeart/2005/8/layout/vList2"/>
    <dgm:cxn modelId="{1D8BBC63-C0FD-485A-983E-880691832975}" srcId="{DEBA9887-D615-4DEE-B769-7C68AE4F138C}" destId="{40966B1E-973F-4216-B29C-E2833E5042FD}" srcOrd="2" destOrd="0" parTransId="{EA618062-74F5-481C-BFF6-63D1030A5976}" sibTransId="{A59B9DA4-FF52-4E17-B34F-A67DD9187A14}"/>
    <dgm:cxn modelId="{57010575-153C-49C1-9A3B-A86EF3B2DAB4}" srcId="{DEBA9887-D615-4DEE-B769-7C68AE4F138C}" destId="{D6DC9201-8E59-4830-B9AF-81512EC9E2F9}" srcOrd="0" destOrd="0" parTransId="{7BBFE3DC-EC9C-4E8D-9957-ECD300571F77}" sibTransId="{9F6A6FD6-9CC2-47DF-A803-C5219F05E99A}"/>
    <dgm:cxn modelId="{E1E1BF79-65DA-45E4-8980-DE5AF3C036AF}" srcId="{DEBA9887-D615-4DEE-B769-7C68AE4F138C}" destId="{E0033D94-D90E-470F-8918-B708EDDDB735}" srcOrd="3" destOrd="0" parTransId="{7346E29A-36D1-420C-85E9-6F96B520E760}" sibTransId="{2DB29087-5CFB-408C-920E-ACB4FC6147D2}"/>
    <dgm:cxn modelId="{6BB67180-D63B-4272-8F05-CDF258447EF8}" srcId="{DEBA9887-D615-4DEE-B769-7C68AE4F138C}" destId="{2AB7005F-B5E9-46BB-B8B1-467EBB825D5D}" srcOrd="1" destOrd="0" parTransId="{6EF9F4EF-B245-471D-AB61-B3BE10A89D96}" sibTransId="{7086B803-0303-4A03-B34E-E752AD84BBB9}"/>
    <dgm:cxn modelId="{863DF494-2FBC-E743-9C06-703CF572274F}" type="presOf" srcId="{2AB7005F-B5E9-46BB-B8B1-467EBB825D5D}" destId="{01108EFE-F2C3-6C4C-B2F7-C673FA8883F2}" srcOrd="0" destOrd="0" presId="urn:microsoft.com/office/officeart/2005/8/layout/vList2"/>
    <dgm:cxn modelId="{9BA0F29E-FFF4-4543-BE32-56903F8E0717}" type="presOf" srcId="{E0033D94-D90E-470F-8918-B708EDDDB735}" destId="{ACBC2866-7546-4E43-BD7E-0493C2204E6D}" srcOrd="0" destOrd="0" presId="urn:microsoft.com/office/officeart/2005/8/layout/vList2"/>
    <dgm:cxn modelId="{2AD399D2-AA7F-7445-A4DB-3C7BA0903469}" type="presOf" srcId="{DEBA9887-D615-4DEE-B769-7C68AE4F138C}" destId="{22EEEF51-AE81-9D4A-A8E4-9CFCB83D3145}" srcOrd="0" destOrd="0" presId="urn:microsoft.com/office/officeart/2005/8/layout/vList2"/>
    <dgm:cxn modelId="{E3D2BA41-1D41-6241-8B1B-19B77863E631}" type="presParOf" srcId="{22EEEF51-AE81-9D4A-A8E4-9CFCB83D3145}" destId="{9BD15044-6AA3-DC46-8C24-EEECBB835898}" srcOrd="0" destOrd="0" presId="urn:microsoft.com/office/officeart/2005/8/layout/vList2"/>
    <dgm:cxn modelId="{8CAD1A6A-BBD7-6248-A418-032DC3C81B99}" type="presParOf" srcId="{22EEEF51-AE81-9D4A-A8E4-9CFCB83D3145}" destId="{B7416326-573D-3F4C-A2F7-D2E301C8E27D}" srcOrd="1" destOrd="0" presId="urn:microsoft.com/office/officeart/2005/8/layout/vList2"/>
    <dgm:cxn modelId="{DDEF9F2B-D38B-8B48-A5F0-CB09D3EB90D8}" type="presParOf" srcId="{22EEEF51-AE81-9D4A-A8E4-9CFCB83D3145}" destId="{01108EFE-F2C3-6C4C-B2F7-C673FA8883F2}" srcOrd="2" destOrd="0" presId="urn:microsoft.com/office/officeart/2005/8/layout/vList2"/>
    <dgm:cxn modelId="{51760C65-431F-4D44-BA25-B098C851029E}" type="presParOf" srcId="{22EEEF51-AE81-9D4A-A8E4-9CFCB83D3145}" destId="{7524EBD5-8A81-3440-8478-8C57AB28D656}" srcOrd="3" destOrd="0" presId="urn:microsoft.com/office/officeart/2005/8/layout/vList2"/>
    <dgm:cxn modelId="{B4E9E866-CB9C-1A41-9F16-6D1A5EDE94DF}" type="presParOf" srcId="{22EEEF51-AE81-9D4A-A8E4-9CFCB83D3145}" destId="{69B9C166-8BB7-0548-BA30-50E2339B209B}" srcOrd="4" destOrd="0" presId="urn:microsoft.com/office/officeart/2005/8/layout/vList2"/>
    <dgm:cxn modelId="{6559E2AF-C4D5-8042-AC64-C32FE0B6FF09}" type="presParOf" srcId="{22EEEF51-AE81-9D4A-A8E4-9CFCB83D3145}" destId="{C8DC8B68-F54F-C247-B5AA-DD7427937D88}" srcOrd="5" destOrd="0" presId="urn:microsoft.com/office/officeart/2005/8/layout/vList2"/>
    <dgm:cxn modelId="{367F8153-4AB7-A343-81FC-555E42A8B42A}" type="presParOf" srcId="{22EEEF51-AE81-9D4A-A8E4-9CFCB83D3145}" destId="{ACBC2866-7546-4E43-BD7E-0493C2204E6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3B2F434-42BD-43FA-83BC-1B71802052CD}"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B013A9A-4932-4D27-9E82-DFA9B1960C39}">
      <dgm:prSet/>
      <dgm:spPr/>
      <dgm:t>
        <a:bodyPr/>
        <a:lstStyle/>
        <a:p>
          <a:pPr>
            <a:lnSpc>
              <a:spcPct val="100000"/>
            </a:lnSpc>
          </a:pPr>
          <a:r>
            <a:rPr lang="pl-PL" dirty="0"/>
            <a:t>Mediacja wahadłowa - interakcje są zarządzane przez mediatora, a strony nie spotykają się.</a:t>
          </a:r>
          <a:endParaRPr lang="en-US" dirty="0"/>
        </a:p>
      </dgm:t>
    </dgm:pt>
    <dgm:pt modelId="{3FA1BEF2-6AEA-4A2C-A77A-5F4DCCF3C259}" type="parTrans" cxnId="{385DDA4F-4A3C-4290-BE3E-2DF4E0974967}">
      <dgm:prSet/>
      <dgm:spPr/>
      <dgm:t>
        <a:bodyPr/>
        <a:lstStyle/>
        <a:p>
          <a:endParaRPr lang="en-US"/>
        </a:p>
      </dgm:t>
    </dgm:pt>
    <dgm:pt modelId="{E0209BC6-0554-4421-B440-66A46055484F}" type="sibTrans" cxnId="{385DDA4F-4A3C-4290-BE3E-2DF4E0974967}">
      <dgm:prSet/>
      <dgm:spPr/>
      <dgm:t>
        <a:bodyPr/>
        <a:lstStyle/>
        <a:p>
          <a:endParaRPr lang="en-US"/>
        </a:p>
      </dgm:t>
    </dgm:pt>
    <dgm:pt modelId="{BAA10C1F-4FBC-4524-8FDE-FC30020A3056}">
      <dgm:prSet/>
      <dgm:spPr/>
      <dgm:t>
        <a:bodyPr/>
        <a:lstStyle/>
        <a:p>
          <a:pPr>
            <a:lnSpc>
              <a:spcPct val="100000"/>
            </a:lnSpc>
          </a:pPr>
          <a:r>
            <a:rPr lang="pl-PL" dirty="0"/>
            <a:t>Mediacja wahadłowa może być skuteczna w napiętych sytuacjach kryzysowych. Chociaż celem może być ostateczne zbliżenie obu stron, nie zawsze tak się dzieje.</a:t>
          </a:r>
          <a:endParaRPr lang="en-US" dirty="0"/>
        </a:p>
      </dgm:t>
    </dgm:pt>
    <dgm:pt modelId="{4C45F9A5-860E-41D5-AD96-22CA9CF05387}" type="parTrans" cxnId="{44E87329-7616-421F-8F54-85041B91E3EB}">
      <dgm:prSet/>
      <dgm:spPr/>
      <dgm:t>
        <a:bodyPr/>
        <a:lstStyle/>
        <a:p>
          <a:endParaRPr lang="en-US"/>
        </a:p>
      </dgm:t>
    </dgm:pt>
    <dgm:pt modelId="{5C750278-6613-4EAF-A960-22AFE032D9E3}" type="sibTrans" cxnId="{44E87329-7616-421F-8F54-85041B91E3EB}">
      <dgm:prSet/>
      <dgm:spPr/>
      <dgm:t>
        <a:bodyPr/>
        <a:lstStyle/>
        <a:p>
          <a:endParaRPr lang="en-US"/>
        </a:p>
      </dgm:t>
    </dgm:pt>
    <dgm:pt modelId="{7BCB78FD-63AA-4ECA-8D5A-D042E02DB915}">
      <dgm:prSet/>
      <dgm:spPr/>
      <dgm:t>
        <a:bodyPr/>
        <a:lstStyle/>
        <a:p>
          <a:pPr>
            <a:lnSpc>
              <a:spcPct val="100000"/>
            </a:lnSpc>
          </a:pPr>
          <a:r>
            <a:rPr lang="pl-PL" dirty="0"/>
            <a:t>Zatrudnienie strony trzeciej do przekazywania informacji między stronami jest podstawą mediacji wahadłowej; działa ona jako godny zaufania kanał komunikacji, który nie jest podatny na odgrywanie ról w kontaktach bezpośrednich.</a:t>
          </a:r>
          <a:endParaRPr lang="en-US" dirty="0"/>
        </a:p>
      </dgm:t>
    </dgm:pt>
    <dgm:pt modelId="{26A57B49-E523-481E-A260-9AACEB6ED250}" type="parTrans" cxnId="{245EB3DF-D556-429D-B8AB-718A3D28EC6A}">
      <dgm:prSet/>
      <dgm:spPr/>
      <dgm:t>
        <a:bodyPr/>
        <a:lstStyle/>
        <a:p>
          <a:endParaRPr lang="en-US"/>
        </a:p>
      </dgm:t>
    </dgm:pt>
    <dgm:pt modelId="{04F218D0-0A98-4E26-A37E-6983B63B0794}" type="sibTrans" cxnId="{245EB3DF-D556-429D-B8AB-718A3D28EC6A}">
      <dgm:prSet/>
      <dgm:spPr/>
      <dgm:t>
        <a:bodyPr/>
        <a:lstStyle/>
        <a:p>
          <a:endParaRPr lang="en-US"/>
        </a:p>
      </dgm:t>
    </dgm:pt>
    <dgm:pt modelId="{F9B68BDC-97A4-4C80-BCDF-BBCB72AAE91D}">
      <dgm:prSet/>
      <dgm:spPr/>
      <dgm:t>
        <a:bodyPr/>
        <a:lstStyle/>
        <a:p>
          <a:pPr>
            <a:lnSpc>
              <a:spcPct val="100000"/>
            </a:lnSpc>
          </a:pPr>
          <a:r>
            <a:rPr lang="pl-PL" dirty="0"/>
            <a:t>Oprócz pełnienia roli pośrednika w przekazywaniu zapytań i odpowiedzi, mediator może przedstawić poufne pomysły na rozwiązanie sporu.</a:t>
          </a:r>
          <a:endParaRPr lang="en-US" dirty="0"/>
        </a:p>
      </dgm:t>
    </dgm:pt>
    <dgm:pt modelId="{0C3C440B-5214-449D-8B12-B0506D8D7C90}" type="parTrans" cxnId="{A519992B-6BDF-4B23-A841-85AD12EC60AB}">
      <dgm:prSet/>
      <dgm:spPr/>
      <dgm:t>
        <a:bodyPr/>
        <a:lstStyle/>
        <a:p>
          <a:endParaRPr lang="en-US"/>
        </a:p>
      </dgm:t>
    </dgm:pt>
    <dgm:pt modelId="{23A1F716-4DBC-4BC3-A154-A0C0123054CA}" type="sibTrans" cxnId="{A519992B-6BDF-4B23-A841-85AD12EC60AB}">
      <dgm:prSet/>
      <dgm:spPr/>
      <dgm:t>
        <a:bodyPr/>
        <a:lstStyle/>
        <a:p>
          <a:endParaRPr lang="en-US"/>
        </a:p>
      </dgm:t>
    </dgm:pt>
    <dgm:pt modelId="{5EA7E305-A594-489E-BF90-A14737706AF7}">
      <dgm:prSet/>
      <dgm:spPr/>
      <dgm:t>
        <a:bodyPr/>
        <a:lstStyle/>
        <a:p>
          <a:pPr>
            <a:lnSpc>
              <a:spcPct val="100000"/>
            </a:lnSpc>
          </a:pPr>
          <a:r>
            <a:rPr lang="pl-PL" dirty="0"/>
            <a:t>Strony nie będą odczuwały potrzeby korzystania ze strategii, które często stosują w publicznych dialogach, jeśli komunikacja będzie miała charakter prywatny i pośredni, i będą w stanie osiągnąć stopień zaufania, który nie byłby możliwy do osiągnięcia w innych okolicznościach.</a:t>
          </a:r>
          <a:endParaRPr lang="en-US" dirty="0"/>
        </a:p>
      </dgm:t>
    </dgm:pt>
    <dgm:pt modelId="{F5B45659-7653-4EA6-94C9-38C31E1C931F}" type="parTrans" cxnId="{666A1E89-6DBF-495A-B3D4-0915E8BD1903}">
      <dgm:prSet/>
      <dgm:spPr/>
      <dgm:t>
        <a:bodyPr/>
        <a:lstStyle/>
        <a:p>
          <a:endParaRPr lang="en-US"/>
        </a:p>
      </dgm:t>
    </dgm:pt>
    <dgm:pt modelId="{AE8F90CE-17D3-4BDA-90CB-C1613BDA42AA}" type="sibTrans" cxnId="{666A1E89-6DBF-495A-B3D4-0915E8BD1903}">
      <dgm:prSet/>
      <dgm:spPr/>
      <dgm:t>
        <a:bodyPr/>
        <a:lstStyle/>
        <a:p>
          <a:endParaRPr lang="en-US"/>
        </a:p>
      </dgm:t>
    </dgm:pt>
    <dgm:pt modelId="{0CD26359-8555-46E1-A16B-99BCF14AE2D9}">
      <dgm:prSet/>
      <dgm:spPr/>
      <dgm:t>
        <a:bodyPr/>
        <a:lstStyle/>
        <a:p>
          <a:pPr>
            <a:lnSpc>
              <a:spcPct val="100000"/>
            </a:lnSpc>
          </a:pPr>
          <a:r>
            <a:rPr lang="pl-PL" dirty="0"/>
            <a:t>Spotkania twarzą w twarz, a nawet regularne interakcje mogą się rozpocząć, jeśli zaufanie i stopień wzajemnego zrozumienia zostaną osiągnięte.</a:t>
          </a:r>
          <a:endParaRPr lang="en-US" dirty="0"/>
        </a:p>
      </dgm:t>
    </dgm:pt>
    <dgm:pt modelId="{441AF2C3-5745-40BB-9B22-E7D9DE2F4AA4}" type="parTrans" cxnId="{A99DF528-E159-4262-9C8E-DFADF0AFE69C}">
      <dgm:prSet/>
      <dgm:spPr/>
      <dgm:t>
        <a:bodyPr/>
        <a:lstStyle/>
        <a:p>
          <a:endParaRPr lang="en-US"/>
        </a:p>
      </dgm:t>
    </dgm:pt>
    <dgm:pt modelId="{3FCDA805-1CC3-4729-A471-C0E34F499C71}" type="sibTrans" cxnId="{A99DF528-E159-4262-9C8E-DFADF0AFE69C}">
      <dgm:prSet/>
      <dgm:spPr/>
      <dgm:t>
        <a:bodyPr/>
        <a:lstStyle/>
        <a:p>
          <a:endParaRPr lang="en-US"/>
        </a:p>
      </dgm:t>
    </dgm:pt>
    <dgm:pt modelId="{71E98A37-3B51-402A-A806-5BE39BDA8CE9}" type="pres">
      <dgm:prSet presAssocID="{73B2F434-42BD-43FA-83BC-1B71802052CD}" presName="root" presStyleCnt="0">
        <dgm:presLayoutVars>
          <dgm:dir/>
          <dgm:resizeHandles val="exact"/>
        </dgm:presLayoutVars>
      </dgm:prSet>
      <dgm:spPr/>
    </dgm:pt>
    <dgm:pt modelId="{F5A29DDE-0EBC-4AEF-B332-D45215A83817}" type="pres">
      <dgm:prSet presAssocID="{5B013A9A-4932-4D27-9E82-DFA9B1960C39}" presName="compNode" presStyleCnt="0"/>
      <dgm:spPr/>
    </dgm:pt>
    <dgm:pt modelId="{54B9DEBF-B461-4C71-A6B8-839E27190AD1}" type="pres">
      <dgm:prSet presAssocID="{5B013A9A-4932-4D27-9E82-DFA9B1960C39}" presName="bgRect" presStyleLbl="bgShp" presStyleIdx="0" presStyleCnt="6"/>
      <dgm:spPr/>
    </dgm:pt>
    <dgm:pt modelId="{48B1289E-9C7E-4BEC-B076-14DBD7C48C8B}" type="pres">
      <dgm:prSet presAssocID="{5B013A9A-4932-4D27-9E82-DFA9B1960C39}"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B6511E3A-3E8D-46FF-8585-4562D8418362}" type="pres">
      <dgm:prSet presAssocID="{5B013A9A-4932-4D27-9E82-DFA9B1960C39}" presName="spaceRect" presStyleCnt="0"/>
      <dgm:spPr/>
    </dgm:pt>
    <dgm:pt modelId="{6968E152-1248-4B02-B3AE-7A5F875C5464}" type="pres">
      <dgm:prSet presAssocID="{5B013A9A-4932-4D27-9E82-DFA9B1960C39}" presName="parTx" presStyleLbl="revTx" presStyleIdx="0" presStyleCnt="6">
        <dgm:presLayoutVars>
          <dgm:chMax val="0"/>
          <dgm:chPref val="0"/>
        </dgm:presLayoutVars>
      </dgm:prSet>
      <dgm:spPr/>
    </dgm:pt>
    <dgm:pt modelId="{44B45118-1E52-45FC-800C-16A4B963E8E1}" type="pres">
      <dgm:prSet presAssocID="{E0209BC6-0554-4421-B440-66A46055484F}" presName="sibTrans" presStyleCnt="0"/>
      <dgm:spPr/>
    </dgm:pt>
    <dgm:pt modelId="{472D1670-A591-4EA5-82DF-CB830CA607A0}" type="pres">
      <dgm:prSet presAssocID="{BAA10C1F-4FBC-4524-8FDE-FC30020A3056}" presName="compNode" presStyleCnt="0"/>
      <dgm:spPr/>
    </dgm:pt>
    <dgm:pt modelId="{F587124B-E763-4DBB-B92A-5C1F3A8E118B}" type="pres">
      <dgm:prSet presAssocID="{BAA10C1F-4FBC-4524-8FDE-FC30020A3056}" presName="bgRect" presStyleLbl="bgShp" presStyleIdx="1" presStyleCnt="6"/>
      <dgm:spPr/>
    </dgm:pt>
    <dgm:pt modelId="{C377736A-E624-4944-98F6-3C1EFC74DF9F}" type="pres">
      <dgm:prSet presAssocID="{BAA10C1F-4FBC-4524-8FDE-FC30020A3056}" presName="iconRect" presStyleLbl="node1" presStyleIdx="1" presStyleCnt="6"/>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lipboard Ticked with solid fill"/>
        </a:ext>
      </dgm:extLst>
    </dgm:pt>
    <dgm:pt modelId="{6E48BBA8-7E31-4655-B2F9-270D8ACBD2EB}" type="pres">
      <dgm:prSet presAssocID="{BAA10C1F-4FBC-4524-8FDE-FC30020A3056}" presName="spaceRect" presStyleCnt="0"/>
      <dgm:spPr/>
    </dgm:pt>
    <dgm:pt modelId="{6719B610-4854-47BD-A0DE-62DEE172A196}" type="pres">
      <dgm:prSet presAssocID="{BAA10C1F-4FBC-4524-8FDE-FC30020A3056}" presName="parTx" presStyleLbl="revTx" presStyleIdx="1" presStyleCnt="6">
        <dgm:presLayoutVars>
          <dgm:chMax val="0"/>
          <dgm:chPref val="0"/>
        </dgm:presLayoutVars>
      </dgm:prSet>
      <dgm:spPr/>
    </dgm:pt>
    <dgm:pt modelId="{863C9E0E-B4EC-4BC9-BD96-55A83A4FBE42}" type="pres">
      <dgm:prSet presAssocID="{5C750278-6613-4EAF-A960-22AFE032D9E3}" presName="sibTrans" presStyleCnt="0"/>
      <dgm:spPr/>
    </dgm:pt>
    <dgm:pt modelId="{C363F3DC-BD75-4E29-BF14-68A503C51249}" type="pres">
      <dgm:prSet presAssocID="{7BCB78FD-63AA-4ECA-8D5A-D042E02DB915}" presName="compNode" presStyleCnt="0"/>
      <dgm:spPr/>
    </dgm:pt>
    <dgm:pt modelId="{BD7BD2B6-AE66-4184-8D2B-6B75E2000304}" type="pres">
      <dgm:prSet presAssocID="{7BCB78FD-63AA-4ECA-8D5A-D042E02DB915}" presName="bgRect" presStyleLbl="bgShp" presStyleIdx="2" presStyleCnt="6"/>
      <dgm:spPr/>
    </dgm:pt>
    <dgm:pt modelId="{04783231-6BC2-4F5E-93A0-5D4C63201C98}" type="pres">
      <dgm:prSet presAssocID="{7BCB78FD-63AA-4ECA-8D5A-D042E02DB915}"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arketing with solid fill"/>
        </a:ext>
      </dgm:extLst>
    </dgm:pt>
    <dgm:pt modelId="{4A1E8BD6-EE1D-4EA0-93B7-37EBBE535EF2}" type="pres">
      <dgm:prSet presAssocID="{7BCB78FD-63AA-4ECA-8D5A-D042E02DB915}" presName="spaceRect" presStyleCnt="0"/>
      <dgm:spPr/>
    </dgm:pt>
    <dgm:pt modelId="{1F6F1B02-3BA1-4A62-A30C-D06B1BB09724}" type="pres">
      <dgm:prSet presAssocID="{7BCB78FD-63AA-4ECA-8D5A-D042E02DB915}" presName="parTx" presStyleLbl="revTx" presStyleIdx="2" presStyleCnt="6">
        <dgm:presLayoutVars>
          <dgm:chMax val="0"/>
          <dgm:chPref val="0"/>
        </dgm:presLayoutVars>
      </dgm:prSet>
      <dgm:spPr/>
    </dgm:pt>
    <dgm:pt modelId="{B70626E1-F852-4D11-93A9-4FBCD4C22DA4}" type="pres">
      <dgm:prSet presAssocID="{04F218D0-0A98-4E26-A37E-6983B63B0794}" presName="sibTrans" presStyleCnt="0"/>
      <dgm:spPr/>
    </dgm:pt>
    <dgm:pt modelId="{E91F329B-0E25-4351-AA80-0683A4ABA998}" type="pres">
      <dgm:prSet presAssocID="{F9B68BDC-97A4-4C80-BCDF-BBCB72AAE91D}" presName="compNode" presStyleCnt="0"/>
      <dgm:spPr/>
    </dgm:pt>
    <dgm:pt modelId="{CEAC71D0-9B6D-4BBF-9B32-ECE5ADF9CC56}" type="pres">
      <dgm:prSet presAssocID="{F9B68BDC-97A4-4C80-BCDF-BBCB72AAE91D}" presName="bgRect" presStyleLbl="bgShp" presStyleIdx="3" presStyleCnt="6"/>
      <dgm:spPr/>
    </dgm:pt>
    <dgm:pt modelId="{F94FAD0D-87D9-4B81-9168-DCA9857DDEF2}" type="pres">
      <dgm:prSet presAssocID="{F9B68BDC-97A4-4C80-BCDF-BBCB72AAE91D}"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Good Idea with solid fill"/>
        </a:ext>
      </dgm:extLst>
    </dgm:pt>
    <dgm:pt modelId="{BC96E327-FA2D-4AB9-880E-75DD8FE08CDE}" type="pres">
      <dgm:prSet presAssocID="{F9B68BDC-97A4-4C80-BCDF-BBCB72AAE91D}" presName="spaceRect" presStyleCnt="0"/>
      <dgm:spPr/>
    </dgm:pt>
    <dgm:pt modelId="{72C3CC58-21EC-4D09-825F-8BD065483A44}" type="pres">
      <dgm:prSet presAssocID="{F9B68BDC-97A4-4C80-BCDF-BBCB72AAE91D}" presName="parTx" presStyleLbl="revTx" presStyleIdx="3" presStyleCnt="6">
        <dgm:presLayoutVars>
          <dgm:chMax val="0"/>
          <dgm:chPref val="0"/>
        </dgm:presLayoutVars>
      </dgm:prSet>
      <dgm:spPr/>
    </dgm:pt>
    <dgm:pt modelId="{F66EA037-B60C-417A-87E4-0CC5DA6C0CD5}" type="pres">
      <dgm:prSet presAssocID="{23A1F716-4DBC-4BC3-A154-A0C0123054CA}" presName="sibTrans" presStyleCnt="0"/>
      <dgm:spPr/>
    </dgm:pt>
    <dgm:pt modelId="{DE8C49A3-F7A2-4EB8-8B79-81FDF956ED4C}" type="pres">
      <dgm:prSet presAssocID="{5EA7E305-A594-489E-BF90-A14737706AF7}" presName="compNode" presStyleCnt="0"/>
      <dgm:spPr/>
    </dgm:pt>
    <dgm:pt modelId="{2AC1BE22-30D3-4BAC-A8A6-0DF14CA7DC4D}" type="pres">
      <dgm:prSet presAssocID="{5EA7E305-A594-489E-BF90-A14737706AF7}" presName="bgRect" presStyleLbl="bgShp" presStyleIdx="4" presStyleCnt="6"/>
      <dgm:spPr/>
    </dgm:pt>
    <dgm:pt modelId="{4B8981A4-8BBA-4CC0-A497-59C2751B6182}" type="pres">
      <dgm:prSet presAssocID="{5EA7E305-A594-489E-BF90-A14737706AF7}"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oard Room"/>
        </a:ext>
      </dgm:extLst>
    </dgm:pt>
    <dgm:pt modelId="{C63A545E-BAC9-4989-BC30-FE68004F803B}" type="pres">
      <dgm:prSet presAssocID="{5EA7E305-A594-489E-BF90-A14737706AF7}" presName="spaceRect" presStyleCnt="0"/>
      <dgm:spPr/>
    </dgm:pt>
    <dgm:pt modelId="{89FC0956-ACBE-46C6-B4DE-729518E57366}" type="pres">
      <dgm:prSet presAssocID="{5EA7E305-A594-489E-BF90-A14737706AF7}" presName="parTx" presStyleLbl="revTx" presStyleIdx="4" presStyleCnt="6">
        <dgm:presLayoutVars>
          <dgm:chMax val="0"/>
          <dgm:chPref val="0"/>
        </dgm:presLayoutVars>
      </dgm:prSet>
      <dgm:spPr/>
    </dgm:pt>
    <dgm:pt modelId="{32CA3B38-E3CF-48F4-AB63-BB5F41DE7BD5}" type="pres">
      <dgm:prSet presAssocID="{AE8F90CE-17D3-4BDA-90CB-C1613BDA42AA}" presName="sibTrans" presStyleCnt="0"/>
      <dgm:spPr/>
    </dgm:pt>
    <dgm:pt modelId="{CF123765-2695-42A7-9DD2-F0BD297D25FC}" type="pres">
      <dgm:prSet presAssocID="{0CD26359-8555-46E1-A16B-99BCF14AE2D9}" presName="compNode" presStyleCnt="0"/>
      <dgm:spPr/>
    </dgm:pt>
    <dgm:pt modelId="{50B751B5-0837-4E8F-8EAA-2D18465C7984}" type="pres">
      <dgm:prSet presAssocID="{0CD26359-8555-46E1-A16B-99BCF14AE2D9}" presName="bgRect" presStyleLbl="bgShp" presStyleIdx="5" presStyleCnt="6"/>
      <dgm:spPr/>
    </dgm:pt>
    <dgm:pt modelId="{FC2EBB4A-6D0B-46BD-8BCA-3FCC6B1F5AEC}" type="pres">
      <dgm:prSet presAssocID="{0CD26359-8555-46E1-A16B-99BCF14AE2D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Connections"/>
        </a:ext>
      </dgm:extLst>
    </dgm:pt>
    <dgm:pt modelId="{FF0C6C4F-A2FA-407F-B9BB-FCF865FDCDA0}" type="pres">
      <dgm:prSet presAssocID="{0CD26359-8555-46E1-A16B-99BCF14AE2D9}" presName="spaceRect" presStyleCnt="0"/>
      <dgm:spPr/>
    </dgm:pt>
    <dgm:pt modelId="{3CD5B1BB-D326-4AA9-B1C8-2D8C31FD5889}" type="pres">
      <dgm:prSet presAssocID="{0CD26359-8555-46E1-A16B-99BCF14AE2D9}" presName="parTx" presStyleLbl="revTx" presStyleIdx="5" presStyleCnt="6">
        <dgm:presLayoutVars>
          <dgm:chMax val="0"/>
          <dgm:chPref val="0"/>
        </dgm:presLayoutVars>
      </dgm:prSet>
      <dgm:spPr/>
    </dgm:pt>
  </dgm:ptLst>
  <dgm:cxnLst>
    <dgm:cxn modelId="{BF443B0B-D014-42B2-BD09-273AB9F709A1}" type="presOf" srcId="{0CD26359-8555-46E1-A16B-99BCF14AE2D9}" destId="{3CD5B1BB-D326-4AA9-B1C8-2D8C31FD5889}" srcOrd="0" destOrd="0" presId="urn:microsoft.com/office/officeart/2018/2/layout/IconVerticalSolidList"/>
    <dgm:cxn modelId="{A99DF528-E159-4262-9C8E-DFADF0AFE69C}" srcId="{73B2F434-42BD-43FA-83BC-1B71802052CD}" destId="{0CD26359-8555-46E1-A16B-99BCF14AE2D9}" srcOrd="5" destOrd="0" parTransId="{441AF2C3-5745-40BB-9B22-E7D9DE2F4AA4}" sibTransId="{3FCDA805-1CC3-4729-A471-C0E34F499C71}"/>
    <dgm:cxn modelId="{44E87329-7616-421F-8F54-85041B91E3EB}" srcId="{73B2F434-42BD-43FA-83BC-1B71802052CD}" destId="{BAA10C1F-4FBC-4524-8FDE-FC30020A3056}" srcOrd="1" destOrd="0" parTransId="{4C45F9A5-860E-41D5-AD96-22CA9CF05387}" sibTransId="{5C750278-6613-4EAF-A960-22AFE032D9E3}"/>
    <dgm:cxn modelId="{A519992B-6BDF-4B23-A841-85AD12EC60AB}" srcId="{73B2F434-42BD-43FA-83BC-1B71802052CD}" destId="{F9B68BDC-97A4-4C80-BCDF-BBCB72AAE91D}" srcOrd="3" destOrd="0" parTransId="{0C3C440B-5214-449D-8B12-B0506D8D7C90}" sibTransId="{23A1F716-4DBC-4BC3-A154-A0C0123054CA}"/>
    <dgm:cxn modelId="{EF9C0E37-0B46-4B76-BDCA-194D8507023A}" type="presOf" srcId="{5B013A9A-4932-4D27-9E82-DFA9B1960C39}" destId="{6968E152-1248-4B02-B3AE-7A5F875C5464}" srcOrd="0" destOrd="0" presId="urn:microsoft.com/office/officeart/2018/2/layout/IconVerticalSolidList"/>
    <dgm:cxn modelId="{385DDA4F-4A3C-4290-BE3E-2DF4E0974967}" srcId="{73B2F434-42BD-43FA-83BC-1B71802052CD}" destId="{5B013A9A-4932-4D27-9E82-DFA9B1960C39}" srcOrd="0" destOrd="0" parTransId="{3FA1BEF2-6AEA-4A2C-A77A-5F4DCCF3C259}" sibTransId="{E0209BC6-0554-4421-B440-66A46055484F}"/>
    <dgm:cxn modelId="{666A1E89-6DBF-495A-B3D4-0915E8BD1903}" srcId="{73B2F434-42BD-43FA-83BC-1B71802052CD}" destId="{5EA7E305-A594-489E-BF90-A14737706AF7}" srcOrd="4" destOrd="0" parTransId="{F5B45659-7653-4EA6-94C9-38C31E1C931F}" sibTransId="{AE8F90CE-17D3-4BDA-90CB-C1613BDA42AA}"/>
    <dgm:cxn modelId="{507E169C-23A5-4DC4-8FCF-28CEC4DB0859}" type="presOf" srcId="{73B2F434-42BD-43FA-83BC-1B71802052CD}" destId="{71E98A37-3B51-402A-A806-5BE39BDA8CE9}" srcOrd="0" destOrd="0" presId="urn:microsoft.com/office/officeart/2018/2/layout/IconVerticalSolidList"/>
    <dgm:cxn modelId="{43FC38BE-6D9A-4A5B-8545-566DF55C8AC5}" type="presOf" srcId="{BAA10C1F-4FBC-4524-8FDE-FC30020A3056}" destId="{6719B610-4854-47BD-A0DE-62DEE172A196}" srcOrd="0" destOrd="0" presId="urn:microsoft.com/office/officeart/2018/2/layout/IconVerticalSolidList"/>
    <dgm:cxn modelId="{F97C7BD4-FF20-4D24-ADF3-73D8A0738298}" type="presOf" srcId="{7BCB78FD-63AA-4ECA-8D5A-D042E02DB915}" destId="{1F6F1B02-3BA1-4A62-A30C-D06B1BB09724}" srcOrd="0" destOrd="0" presId="urn:microsoft.com/office/officeart/2018/2/layout/IconVerticalSolidList"/>
    <dgm:cxn modelId="{245EB3DF-D556-429D-B8AB-718A3D28EC6A}" srcId="{73B2F434-42BD-43FA-83BC-1B71802052CD}" destId="{7BCB78FD-63AA-4ECA-8D5A-D042E02DB915}" srcOrd="2" destOrd="0" parTransId="{26A57B49-E523-481E-A260-9AACEB6ED250}" sibTransId="{04F218D0-0A98-4E26-A37E-6983B63B0794}"/>
    <dgm:cxn modelId="{D58257E8-535F-40F2-989D-8F1652279214}" type="presOf" srcId="{F9B68BDC-97A4-4C80-BCDF-BBCB72AAE91D}" destId="{72C3CC58-21EC-4D09-825F-8BD065483A44}" srcOrd="0" destOrd="0" presId="urn:microsoft.com/office/officeart/2018/2/layout/IconVerticalSolidList"/>
    <dgm:cxn modelId="{676FF5F0-5120-4C40-A0CA-FBAB1795B6AB}" type="presOf" srcId="{5EA7E305-A594-489E-BF90-A14737706AF7}" destId="{89FC0956-ACBE-46C6-B4DE-729518E57366}" srcOrd="0" destOrd="0" presId="urn:microsoft.com/office/officeart/2018/2/layout/IconVerticalSolidList"/>
    <dgm:cxn modelId="{7D267515-5E7F-4CC6-B990-6AE5D1DDE0F9}" type="presParOf" srcId="{71E98A37-3B51-402A-A806-5BE39BDA8CE9}" destId="{F5A29DDE-0EBC-4AEF-B332-D45215A83817}" srcOrd="0" destOrd="0" presId="urn:microsoft.com/office/officeart/2018/2/layout/IconVerticalSolidList"/>
    <dgm:cxn modelId="{A2B73154-D2F1-4F65-A24F-8E906F2818C9}" type="presParOf" srcId="{F5A29DDE-0EBC-4AEF-B332-D45215A83817}" destId="{54B9DEBF-B461-4C71-A6B8-839E27190AD1}" srcOrd="0" destOrd="0" presId="urn:microsoft.com/office/officeart/2018/2/layout/IconVerticalSolidList"/>
    <dgm:cxn modelId="{555C45CA-08B4-41F8-ADB0-19877962DC52}" type="presParOf" srcId="{F5A29DDE-0EBC-4AEF-B332-D45215A83817}" destId="{48B1289E-9C7E-4BEC-B076-14DBD7C48C8B}" srcOrd="1" destOrd="0" presId="urn:microsoft.com/office/officeart/2018/2/layout/IconVerticalSolidList"/>
    <dgm:cxn modelId="{47E5B0E8-D3BE-4D2E-9351-F68A4D8523A5}" type="presParOf" srcId="{F5A29DDE-0EBC-4AEF-B332-D45215A83817}" destId="{B6511E3A-3E8D-46FF-8585-4562D8418362}" srcOrd="2" destOrd="0" presId="urn:microsoft.com/office/officeart/2018/2/layout/IconVerticalSolidList"/>
    <dgm:cxn modelId="{74088CBD-BE96-4939-9DF4-08D1A8635DFE}" type="presParOf" srcId="{F5A29DDE-0EBC-4AEF-B332-D45215A83817}" destId="{6968E152-1248-4B02-B3AE-7A5F875C5464}" srcOrd="3" destOrd="0" presId="urn:microsoft.com/office/officeart/2018/2/layout/IconVerticalSolidList"/>
    <dgm:cxn modelId="{CD98D328-134D-48C0-91FE-E4D71C5C97B8}" type="presParOf" srcId="{71E98A37-3B51-402A-A806-5BE39BDA8CE9}" destId="{44B45118-1E52-45FC-800C-16A4B963E8E1}" srcOrd="1" destOrd="0" presId="urn:microsoft.com/office/officeart/2018/2/layout/IconVerticalSolidList"/>
    <dgm:cxn modelId="{6EE9BC93-15F3-492E-9897-D4424F2A994D}" type="presParOf" srcId="{71E98A37-3B51-402A-A806-5BE39BDA8CE9}" destId="{472D1670-A591-4EA5-82DF-CB830CA607A0}" srcOrd="2" destOrd="0" presId="urn:microsoft.com/office/officeart/2018/2/layout/IconVerticalSolidList"/>
    <dgm:cxn modelId="{2E8E7803-A1B2-41CB-BAC1-FC428CC06B12}" type="presParOf" srcId="{472D1670-A591-4EA5-82DF-CB830CA607A0}" destId="{F587124B-E763-4DBB-B92A-5C1F3A8E118B}" srcOrd="0" destOrd="0" presId="urn:microsoft.com/office/officeart/2018/2/layout/IconVerticalSolidList"/>
    <dgm:cxn modelId="{DF193A3E-72E6-40BF-A779-1AF293EF7252}" type="presParOf" srcId="{472D1670-A591-4EA5-82DF-CB830CA607A0}" destId="{C377736A-E624-4944-98F6-3C1EFC74DF9F}" srcOrd="1" destOrd="0" presId="urn:microsoft.com/office/officeart/2018/2/layout/IconVerticalSolidList"/>
    <dgm:cxn modelId="{A66F45B3-5961-440D-8D0A-9ED79903A14C}" type="presParOf" srcId="{472D1670-A591-4EA5-82DF-CB830CA607A0}" destId="{6E48BBA8-7E31-4655-B2F9-270D8ACBD2EB}" srcOrd="2" destOrd="0" presId="urn:microsoft.com/office/officeart/2018/2/layout/IconVerticalSolidList"/>
    <dgm:cxn modelId="{B6ADF9B0-6A84-4B9D-A8C8-0842ACC6F4C4}" type="presParOf" srcId="{472D1670-A591-4EA5-82DF-CB830CA607A0}" destId="{6719B610-4854-47BD-A0DE-62DEE172A196}" srcOrd="3" destOrd="0" presId="urn:microsoft.com/office/officeart/2018/2/layout/IconVerticalSolidList"/>
    <dgm:cxn modelId="{207CAA49-D5D2-4EAB-9760-6FCB45232948}" type="presParOf" srcId="{71E98A37-3B51-402A-A806-5BE39BDA8CE9}" destId="{863C9E0E-B4EC-4BC9-BD96-55A83A4FBE42}" srcOrd="3" destOrd="0" presId="urn:microsoft.com/office/officeart/2018/2/layout/IconVerticalSolidList"/>
    <dgm:cxn modelId="{E7B0E382-26C0-4AB0-8AD3-7BAEC18C4A4D}" type="presParOf" srcId="{71E98A37-3B51-402A-A806-5BE39BDA8CE9}" destId="{C363F3DC-BD75-4E29-BF14-68A503C51249}" srcOrd="4" destOrd="0" presId="urn:microsoft.com/office/officeart/2018/2/layout/IconVerticalSolidList"/>
    <dgm:cxn modelId="{5A398E70-D895-472C-B5CB-CF8D9048130F}" type="presParOf" srcId="{C363F3DC-BD75-4E29-BF14-68A503C51249}" destId="{BD7BD2B6-AE66-4184-8D2B-6B75E2000304}" srcOrd="0" destOrd="0" presId="urn:microsoft.com/office/officeart/2018/2/layout/IconVerticalSolidList"/>
    <dgm:cxn modelId="{CF6A3C74-310F-4232-BFD8-41C309771DBB}" type="presParOf" srcId="{C363F3DC-BD75-4E29-BF14-68A503C51249}" destId="{04783231-6BC2-4F5E-93A0-5D4C63201C98}" srcOrd="1" destOrd="0" presId="urn:microsoft.com/office/officeart/2018/2/layout/IconVerticalSolidList"/>
    <dgm:cxn modelId="{2FE2087C-0E09-4D4E-B196-EF5D9C5FC451}" type="presParOf" srcId="{C363F3DC-BD75-4E29-BF14-68A503C51249}" destId="{4A1E8BD6-EE1D-4EA0-93B7-37EBBE535EF2}" srcOrd="2" destOrd="0" presId="urn:microsoft.com/office/officeart/2018/2/layout/IconVerticalSolidList"/>
    <dgm:cxn modelId="{3CA89F5B-D045-483F-9F6C-1D6728506226}" type="presParOf" srcId="{C363F3DC-BD75-4E29-BF14-68A503C51249}" destId="{1F6F1B02-3BA1-4A62-A30C-D06B1BB09724}" srcOrd="3" destOrd="0" presId="urn:microsoft.com/office/officeart/2018/2/layout/IconVerticalSolidList"/>
    <dgm:cxn modelId="{0F12DE3B-5752-4FBC-92EA-D5BF40C081F2}" type="presParOf" srcId="{71E98A37-3B51-402A-A806-5BE39BDA8CE9}" destId="{B70626E1-F852-4D11-93A9-4FBCD4C22DA4}" srcOrd="5" destOrd="0" presId="urn:microsoft.com/office/officeart/2018/2/layout/IconVerticalSolidList"/>
    <dgm:cxn modelId="{D1CABD5C-7F68-4195-A50E-DD5797B0EFB2}" type="presParOf" srcId="{71E98A37-3B51-402A-A806-5BE39BDA8CE9}" destId="{E91F329B-0E25-4351-AA80-0683A4ABA998}" srcOrd="6" destOrd="0" presId="urn:microsoft.com/office/officeart/2018/2/layout/IconVerticalSolidList"/>
    <dgm:cxn modelId="{9099C17E-CBD1-4060-982D-45DA866B9A1A}" type="presParOf" srcId="{E91F329B-0E25-4351-AA80-0683A4ABA998}" destId="{CEAC71D0-9B6D-4BBF-9B32-ECE5ADF9CC56}" srcOrd="0" destOrd="0" presId="urn:microsoft.com/office/officeart/2018/2/layout/IconVerticalSolidList"/>
    <dgm:cxn modelId="{C31F0C14-A6E4-4271-AD09-F6EA2F49C4EF}" type="presParOf" srcId="{E91F329B-0E25-4351-AA80-0683A4ABA998}" destId="{F94FAD0D-87D9-4B81-9168-DCA9857DDEF2}" srcOrd="1" destOrd="0" presId="urn:microsoft.com/office/officeart/2018/2/layout/IconVerticalSolidList"/>
    <dgm:cxn modelId="{C1E05734-C8A9-4727-9F67-944A9774784F}" type="presParOf" srcId="{E91F329B-0E25-4351-AA80-0683A4ABA998}" destId="{BC96E327-FA2D-4AB9-880E-75DD8FE08CDE}" srcOrd="2" destOrd="0" presId="urn:microsoft.com/office/officeart/2018/2/layout/IconVerticalSolidList"/>
    <dgm:cxn modelId="{842B3182-440C-4870-8429-84036B2C9C25}" type="presParOf" srcId="{E91F329B-0E25-4351-AA80-0683A4ABA998}" destId="{72C3CC58-21EC-4D09-825F-8BD065483A44}" srcOrd="3" destOrd="0" presId="urn:microsoft.com/office/officeart/2018/2/layout/IconVerticalSolidList"/>
    <dgm:cxn modelId="{81FF982F-7D42-4514-9EEB-6EB1AFA659F5}" type="presParOf" srcId="{71E98A37-3B51-402A-A806-5BE39BDA8CE9}" destId="{F66EA037-B60C-417A-87E4-0CC5DA6C0CD5}" srcOrd="7" destOrd="0" presId="urn:microsoft.com/office/officeart/2018/2/layout/IconVerticalSolidList"/>
    <dgm:cxn modelId="{80026DA6-CA46-4610-9756-81F3E8EABD14}" type="presParOf" srcId="{71E98A37-3B51-402A-A806-5BE39BDA8CE9}" destId="{DE8C49A3-F7A2-4EB8-8B79-81FDF956ED4C}" srcOrd="8" destOrd="0" presId="urn:microsoft.com/office/officeart/2018/2/layout/IconVerticalSolidList"/>
    <dgm:cxn modelId="{F3E59D0C-7E29-47E2-BAAA-E0E5B28738C8}" type="presParOf" srcId="{DE8C49A3-F7A2-4EB8-8B79-81FDF956ED4C}" destId="{2AC1BE22-30D3-4BAC-A8A6-0DF14CA7DC4D}" srcOrd="0" destOrd="0" presId="urn:microsoft.com/office/officeart/2018/2/layout/IconVerticalSolidList"/>
    <dgm:cxn modelId="{41A681D0-3720-4DE2-BE41-E86927005630}" type="presParOf" srcId="{DE8C49A3-F7A2-4EB8-8B79-81FDF956ED4C}" destId="{4B8981A4-8BBA-4CC0-A497-59C2751B6182}" srcOrd="1" destOrd="0" presId="urn:microsoft.com/office/officeart/2018/2/layout/IconVerticalSolidList"/>
    <dgm:cxn modelId="{0B87A79D-9589-4801-B369-C253015795A9}" type="presParOf" srcId="{DE8C49A3-F7A2-4EB8-8B79-81FDF956ED4C}" destId="{C63A545E-BAC9-4989-BC30-FE68004F803B}" srcOrd="2" destOrd="0" presId="urn:microsoft.com/office/officeart/2018/2/layout/IconVerticalSolidList"/>
    <dgm:cxn modelId="{CF1407F4-C38F-40FA-AC93-51C0D2056E32}" type="presParOf" srcId="{DE8C49A3-F7A2-4EB8-8B79-81FDF956ED4C}" destId="{89FC0956-ACBE-46C6-B4DE-729518E57366}" srcOrd="3" destOrd="0" presId="urn:microsoft.com/office/officeart/2018/2/layout/IconVerticalSolidList"/>
    <dgm:cxn modelId="{2DFFD506-883F-40AF-8092-481C78ED486B}" type="presParOf" srcId="{71E98A37-3B51-402A-A806-5BE39BDA8CE9}" destId="{32CA3B38-E3CF-48F4-AB63-BB5F41DE7BD5}" srcOrd="9" destOrd="0" presId="urn:microsoft.com/office/officeart/2018/2/layout/IconVerticalSolidList"/>
    <dgm:cxn modelId="{7A1C4CEE-F58E-4F11-A430-2072F9C4BA9F}" type="presParOf" srcId="{71E98A37-3B51-402A-A806-5BE39BDA8CE9}" destId="{CF123765-2695-42A7-9DD2-F0BD297D25FC}" srcOrd="10" destOrd="0" presId="urn:microsoft.com/office/officeart/2018/2/layout/IconVerticalSolidList"/>
    <dgm:cxn modelId="{4C28EBCE-CA49-4CCD-A53D-742E976323B7}" type="presParOf" srcId="{CF123765-2695-42A7-9DD2-F0BD297D25FC}" destId="{50B751B5-0837-4E8F-8EAA-2D18465C7984}" srcOrd="0" destOrd="0" presId="urn:microsoft.com/office/officeart/2018/2/layout/IconVerticalSolidList"/>
    <dgm:cxn modelId="{206AB8A0-A5AA-4CA3-B7C2-2CEBEC315E38}" type="presParOf" srcId="{CF123765-2695-42A7-9DD2-F0BD297D25FC}" destId="{FC2EBB4A-6D0B-46BD-8BCA-3FCC6B1F5AEC}" srcOrd="1" destOrd="0" presId="urn:microsoft.com/office/officeart/2018/2/layout/IconVerticalSolidList"/>
    <dgm:cxn modelId="{A6025DAF-9BDF-4DD6-B706-A3A6F7C10241}" type="presParOf" srcId="{CF123765-2695-42A7-9DD2-F0BD297D25FC}" destId="{FF0C6C4F-A2FA-407F-B9BB-FCF865FDCDA0}" srcOrd="2" destOrd="0" presId="urn:microsoft.com/office/officeart/2018/2/layout/IconVerticalSolidList"/>
    <dgm:cxn modelId="{526250B4-A8EC-4AC0-9F84-5C68513100F3}" type="presParOf" srcId="{CF123765-2695-42A7-9DD2-F0BD297D25FC}" destId="{3CD5B1BB-D326-4AA9-B1C8-2D8C31FD588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A8796CF-FBA9-49AE-B0A0-68DA23357E1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66160F0E-D3A4-4FB3-86D9-940C7F516ECD}">
      <dgm:prSet/>
      <dgm:spPr/>
      <dgm:t>
        <a:bodyPr/>
        <a:lstStyle/>
        <a:p>
          <a:pPr algn="just"/>
          <a:r>
            <a:rPr lang="pl-PL" b="0" i="0" dirty="0"/>
            <a:t> Mediatorzy rozwodowi stosują mediację wahadłową, poprzez fizyczne rozdzielenie uczestników mediacji na znaczną część procesu mediacji. „Rozdzielenie" może odnosić się do spotkania każdego z małżonków osobno w zupełnie różnych dniach lub zakwaterowania każdego z uczestników w osobnym pokoju na czas planowanych sesji mediacyjnych. </a:t>
          </a:r>
          <a:endParaRPr lang="en-US" dirty="0"/>
        </a:p>
      </dgm:t>
    </dgm:pt>
    <dgm:pt modelId="{C5802F6F-E3FF-4F27-8CC1-71B82CC92F73}" type="parTrans" cxnId="{F3F3D61A-3C28-40A0-B84D-84E47493A25E}">
      <dgm:prSet/>
      <dgm:spPr/>
      <dgm:t>
        <a:bodyPr/>
        <a:lstStyle/>
        <a:p>
          <a:endParaRPr lang="en-US"/>
        </a:p>
      </dgm:t>
    </dgm:pt>
    <dgm:pt modelId="{8279297C-A1A9-440D-A84E-D56D10BB32EC}" type="sibTrans" cxnId="{F3F3D61A-3C28-40A0-B84D-84E47493A25E}">
      <dgm:prSet/>
      <dgm:spPr/>
      <dgm:t>
        <a:bodyPr/>
        <a:lstStyle/>
        <a:p>
          <a:endParaRPr lang="en-US"/>
        </a:p>
      </dgm:t>
    </dgm:pt>
    <dgm:pt modelId="{3B437A63-B79E-45B4-A29A-B6CD0ED605D9}">
      <dgm:prSet/>
      <dgm:spPr/>
      <dgm:t>
        <a:bodyPr/>
        <a:lstStyle/>
        <a:p>
          <a:pPr algn="just"/>
          <a:r>
            <a:rPr lang="pl-PL" b="0" i="0" dirty="0"/>
            <a:t>Niezależnie od logistyki, mediator działa poprzez "przemieszczanie się" między stronami, zapobiegając bezpośredniej konfrontacji stron.</a:t>
          </a:r>
          <a:endParaRPr lang="en-US" dirty="0"/>
        </a:p>
      </dgm:t>
    </dgm:pt>
    <dgm:pt modelId="{E8BBC099-36BF-4BE0-A35F-F711CA19FBF7}" type="parTrans" cxnId="{204EC1D7-9077-44CD-8264-231040E094F7}">
      <dgm:prSet/>
      <dgm:spPr/>
      <dgm:t>
        <a:bodyPr/>
        <a:lstStyle/>
        <a:p>
          <a:endParaRPr lang="en-US"/>
        </a:p>
      </dgm:t>
    </dgm:pt>
    <dgm:pt modelId="{0D180270-6ADF-4C7E-8394-68E56DA1F92B}" type="sibTrans" cxnId="{204EC1D7-9077-44CD-8264-231040E094F7}">
      <dgm:prSet/>
      <dgm:spPr/>
      <dgm:t>
        <a:bodyPr/>
        <a:lstStyle/>
        <a:p>
          <a:endParaRPr lang="en-US"/>
        </a:p>
      </dgm:t>
    </dgm:pt>
    <dgm:pt modelId="{ED54DC01-CE5B-4AD5-B76B-57D97BFF7673}">
      <dgm:prSet/>
      <dgm:spPr/>
      <dgm:t>
        <a:bodyPr/>
        <a:lstStyle/>
        <a:p>
          <a:pPr algn="just"/>
          <a:r>
            <a:rPr lang="pl-PL" b="0" i="0" dirty="0"/>
            <a:t>Mediator może wykorzystać mediację wahadłową, aby poświęcić każdej osobie więcej uwagi, jednocześnie pracując niezależnie z każdą ze stron, aby zbudować cel pozbawiony sprzecznych emocji.</a:t>
          </a:r>
          <a:endParaRPr lang="en-US" dirty="0"/>
        </a:p>
      </dgm:t>
    </dgm:pt>
    <dgm:pt modelId="{46649812-D311-4D3C-A698-DCBBA5D53CC9}" type="parTrans" cxnId="{AFA5AEA9-3575-40EB-92EE-EF288DBD6796}">
      <dgm:prSet/>
      <dgm:spPr/>
      <dgm:t>
        <a:bodyPr/>
        <a:lstStyle/>
        <a:p>
          <a:endParaRPr lang="en-US"/>
        </a:p>
      </dgm:t>
    </dgm:pt>
    <dgm:pt modelId="{B32A9CEB-B8D6-4F95-A2A0-8E1468431EAE}" type="sibTrans" cxnId="{AFA5AEA9-3575-40EB-92EE-EF288DBD6796}">
      <dgm:prSet/>
      <dgm:spPr/>
      <dgm:t>
        <a:bodyPr/>
        <a:lstStyle/>
        <a:p>
          <a:endParaRPr lang="en-US"/>
        </a:p>
      </dgm:t>
    </dgm:pt>
    <dgm:pt modelId="{79F7556E-0013-4B0A-B863-0A4A1A147F28}">
      <dgm:prSet/>
      <dgm:spPr/>
      <dgm:t>
        <a:bodyPr/>
        <a:lstStyle/>
        <a:p>
          <a:r>
            <a:rPr lang="pl-PL" b="0" i="0" dirty="0"/>
            <a:t>Następnie mediator przekaże ten cel drugiemu uczestnikowi. Dzięki tej procedurze mediator może zrozumieć i przekazać perspektywy i interesy każdego z małżonków.</a:t>
          </a:r>
          <a:endParaRPr lang="en-US" dirty="0"/>
        </a:p>
      </dgm:t>
    </dgm:pt>
    <dgm:pt modelId="{11D9BEE9-4852-436D-8E28-3CC75BB6B2D3}" type="parTrans" cxnId="{D9EC07A2-86E5-4651-9749-8DC00DA038CA}">
      <dgm:prSet/>
      <dgm:spPr/>
      <dgm:t>
        <a:bodyPr/>
        <a:lstStyle/>
        <a:p>
          <a:endParaRPr lang="en-US"/>
        </a:p>
      </dgm:t>
    </dgm:pt>
    <dgm:pt modelId="{47A753B8-4DC5-4775-BC37-A2E1BE10B3D0}" type="sibTrans" cxnId="{D9EC07A2-86E5-4651-9749-8DC00DA038CA}">
      <dgm:prSet/>
      <dgm:spPr/>
      <dgm:t>
        <a:bodyPr/>
        <a:lstStyle/>
        <a:p>
          <a:endParaRPr lang="en-US"/>
        </a:p>
      </dgm:t>
    </dgm:pt>
    <dgm:pt modelId="{358FC2D9-E525-0849-9460-7CBCAE4B067A}" type="pres">
      <dgm:prSet presAssocID="{0A8796CF-FBA9-49AE-B0A0-68DA23357E15}" presName="linear" presStyleCnt="0">
        <dgm:presLayoutVars>
          <dgm:animLvl val="lvl"/>
          <dgm:resizeHandles val="exact"/>
        </dgm:presLayoutVars>
      </dgm:prSet>
      <dgm:spPr/>
    </dgm:pt>
    <dgm:pt modelId="{A41A0FFE-C3DA-9445-85F7-8A50A0F87D89}" type="pres">
      <dgm:prSet presAssocID="{66160F0E-D3A4-4FB3-86D9-940C7F516ECD}" presName="parentText" presStyleLbl="node1" presStyleIdx="0" presStyleCnt="4">
        <dgm:presLayoutVars>
          <dgm:chMax val="0"/>
          <dgm:bulletEnabled val="1"/>
        </dgm:presLayoutVars>
      </dgm:prSet>
      <dgm:spPr/>
    </dgm:pt>
    <dgm:pt modelId="{14BBC4C4-E577-A045-8E42-BDE2EBDAA636}" type="pres">
      <dgm:prSet presAssocID="{8279297C-A1A9-440D-A84E-D56D10BB32EC}" presName="spacer" presStyleCnt="0"/>
      <dgm:spPr/>
    </dgm:pt>
    <dgm:pt modelId="{26AA18D5-6099-4B40-8C2B-0E351C137B37}" type="pres">
      <dgm:prSet presAssocID="{3B437A63-B79E-45B4-A29A-B6CD0ED605D9}" presName="parentText" presStyleLbl="node1" presStyleIdx="1" presStyleCnt="4">
        <dgm:presLayoutVars>
          <dgm:chMax val="0"/>
          <dgm:bulletEnabled val="1"/>
        </dgm:presLayoutVars>
      </dgm:prSet>
      <dgm:spPr/>
    </dgm:pt>
    <dgm:pt modelId="{8FB82AD8-52B6-F347-A2B1-A47B398F137C}" type="pres">
      <dgm:prSet presAssocID="{0D180270-6ADF-4C7E-8394-68E56DA1F92B}" presName="spacer" presStyleCnt="0"/>
      <dgm:spPr/>
    </dgm:pt>
    <dgm:pt modelId="{7C1F97A2-7C1C-A445-B68F-A1FB32A67AD4}" type="pres">
      <dgm:prSet presAssocID="{ED54DC01-CE5B-4AD5-B76B-57D97BFF7673}" presName="parentText" presStyleLbl="node1" presStyleIdx="2" presStyleCnt="4">
        <dgm:presLayoutVars>
          <dgm:chMax val="0"/>
          <dgm:bulletEnabled val="1"/>
        </dgm:presLayoutVars>
      </dgm:prSet>
      <dgm:spPr/>
    </dgm:pt>
    <dgm:pt modelId="{0A85ECC1-5D7A-2D4B-9E55-0B052A838C34}" type="pres">
      <dgm:prSet presAssocID="{B32A9CEB-B8D6-4F95-A2A0-8E1468431EAE}" presName="spacer" presStyleCnt="0"/>
      <dgm:spPr/>
    </dgm:pt>
    <dgm:pt modelId="{3BEF5ABD-7235-EE45-9D47-F05144D94863}" type="pres">
      <dgm:prSet presAssocID="{79F7556E-0013-4B0A-B863-0A4A1A147F28}" presName="parentText" presStyleLbl="node1" presStyleIdx="3" presStyleCnt="4">
        <dgm:presLayoutVars>
          <dgm:chMax val="0"/>
          <dgm:bulletEnabled val="1"/>
        </dgm:presLayoutVars>
      </dgm:prSet>
      <dgm:spPr/>
    </dgm:pt>
  </dgm:ptLst>
  <dgm:cxnLst>
    <dgm:cxn modelId="{F3F3D61A-3C28-40A0-B84D-84E47493A25E}" srcId="{0A8796CF-FBA9-49AE-B0A0-68DA23357E15}" destId="{66160F0E-D3A4-4FB3-86D9-940C7F516ECD}" srcOrd="0" destOrd="0" parTransId="{C5802F6F-E3FF-4F27-8CC1-71B82CC92F73}" sibTransId="{8279297C-A1A9-440D-A84E-D56D10BB32EC}"/>
    <dgm:cxn modelId="{1EE9322F-D1F6-5B44-8967-D1348AB35E23}" type="presOf" srcId="{66160F0E-D3A4-4FB3-86D9-940C7F516ECD}" destId="{A41A0FFE-C3DA-9445-85F7-8A50A0F87D89}" srcOrd="0" destOrd="0" presId="urn:microsoft.com/office/officeart/2005/8/layout/vList2"/>
    <dgm:cxn modelId="{D9EC07A2-86E5-4651-9749-8DC00DA038CA}" srcId="{0A8796CF-FBA9-49AE-B0A0-68DA23357E15}" destId="{79F7556E-0013-4B0A-B863-0A4A1A147F28}" srcOrd="3" destOrd="0" parTransId="{11D9BEE9-4852-436D-8E28-3CC75BB6B2D3}" sibTransId="{47A753B8-4DC5-4775-BC37-A2E1BE10B3D0}"/>
    <dgm:cxn modelId="{AFA5AEA9-3575-40EB-92EE-EF288DBD6796}" srcId="{0A8796CF-FBA9-49AE-B0A0-68DA23357E15}" destId="{ED54DC01-CE5B-4AD5-B76B-57D97BFF7673}" srcOrd="2" destOrd="0" parTransId="{46649812-D311-4D3C-A698-DCBBA5D53CC9}" sibTransId="{B32A9CEB-B8D6-4F95-A2A0-8E1468431EAE}"/>
    <dgm:cxn modelId="{5EDC11B1-B8C0-2A41-A385-F144B61E2C29}" type="presOf" srcId="{3B437A63-B79E-45B4-A29A-B6CD0ED605D9}" destId="{26AA18D5-6099-4B40-8C2B-0E351C137B37}" srcOrd="0" destOrd="0" presId="urn:microsoft.com/office/officeart/2005/8/layout/vList2"/>
    <dgm:cxn modelId="{722785BB-4ECD-CD4F-B23B-9C087F01A1B5}" type="presOf" srcId="{79F7556E-0013-4B0A-B863-0A4A1A147F28}" destId="{3BEF5ABD-7235-EE45-9D47-F05144D94863}" srcOrd="0" destOrd="0" presId="urn:microsoft.com/office/officeart/2005/8/layout/vList2"/>
    <dgm:cxn modelId="{AB0A0BBC-672D-0D4E-A249-F36621BEE6B4}" type="presOf" srcId="{ED54DC01-CE5B-4AD5-B76B-57D97BFF7673}" destId="{7C1F97A2-7C1C-A445-B68F-A1FB32A67AD4}" srcOrd="0" destOrd="0" presId="urn:microsoft.com/office/officeart/2005/8/layout/vList2"/>
    <dgm:cxn modelId="{204EC1D7-9077-44CD-8264-231040E094F7}" srcId="{0A8796CF-FBA9-49AE-B0A0-68DA23357E15}" destId="{3B437A63-B79E-45B4-A29A-B6CD0ED605D9}" srcOrd="1" destOrd="0" parTransId="{E8BBC099-36BF-4BE0-A35F-F711CA19FBF7}" sibTransId="{0D180270-6ADF-4C7E-8394-68E56DA1F92B}"/>
    <dgm:cxn modelId="{7BF315EE-C5FE-AA4C-AE6C-33D216B8B017}" type="presOf" srcId="{0A8796CF-FBA9-49AE-B0A0-68DA23357E15}" destId="{358FC2D9-E525-0849-9460-7CBCAE4B067A}" srcOrd="0" destOrd="0" presId="urn:microsoft.com/office/officeart/2005/8/layout/vList2"/>
    <dgm:cxn modelId="{C98ED899-9A50-2A42-B9E8-53C0A041256E}" type="presParOf" srcId="{358FC2D9-E525-0849-9460-7CBCAE4B067A}" destId="{A41A0FFE-C3DA-9445-85F7-8A50A0F87D89}" srcOrd="0" destOrd="0" presId="urn:microsoft.com/office/officeart/2005/8/layout/vList2"/>
    <dgm:cxn modelId="{70E78CD0-E204-4A41-9F8A-D3FA89DC4A13}" type="presParOf" srcId="{358FC2D9-E525-0849-9460-7CBCAE4B067A}" destId="{14BBC4C4-E577-A045-8E42-BDE2EBDAA636}" srcOrd="1" destOrd="0" presId="urn:microsoft.com/office/officeart/2005/8/layout/vList2"/>
    <dgm:cxn modelId="{B030BD3E-6003-5F4A-AFD9-933B66E57FD3}" type="presParOf" srcId="{358FC2D9-E525-0849-9460-7CBCAE4B067A}" destId="{26AA18D5-6099-4B40-8C2B-0E351C137B37}" srcOrd="2" destOrd="0" presId="urn:microsoft.com/office/officeart/2005/8/layout/vList2"/>
    <dgm:cxn modelId="{0D225987-5EB5-6E44-9582-9351C127A2BB}" type="presParOf" srcId="{358FC2D9-E525-0849-9460-7CBCAE4B067A}" destId="{8FB82AD8-52B6-F347-A2B1-A47B398F137C}" srcOrd="3" destOrd="0" presId="urn:microsoft.com/office/officeart/2005/8/layout/vList2"/>
    <dgm:cxn modelId="{653B1B61-CF76-704B-B856-D352C662477F}" type="presParOf" srcId="{358FC2D9-E525-0849-9460-7CBCAE4B067A}" destId="{7C1F97A2-7C1C-A445-B68F-A1FB32A67AD4}" srcOrd="4" destOrd="0" presId="urn:microsoft.com/office/officeart/2005/8/layout/vList2"/>
    <dgm:cxn modelId="{9568F921-0178-B144-9358-CB53B16F5EAE}" type="presParOf" srcId="{358FC2D9-E525-0849-9460-7CBCAE4B067A}" destId="{0A85ECC1-5D7A-2D4B-9E55-0B052A838C34}" srcOrd="5" destOrd="0" presId="urn:microsoft.com/office/officeart/2005/8/layout/vList2"/>
    <dgm:cxn modelId="{B90C6659-68AE-9643-AFDE-611A2CF04279}" type="presParOf" srcId="{358FC2D9-E525-0849-9460-7CBCAE4B067A}" destId="{3BEF5ABD-7235-EE45-9D47-F05144D9486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6040D9D-CAB5-43DF-BFB4-9734F28DDDF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9F5B9FF-326B-45D7-B1C3-BDBD65E45676}">
      <dgm:prSet/>
      <dgm:spPr/>
      <dgm:t>
        <a:bodyPr/>
        <a:lstStyle/>
        <a:p>
          <a:r>
            <a:rPr lang="pl-PL" dirty="0"/>
            <a:t>Celem takiej mediacji jest zapewnienie spolaryzowanym grupom porozumienia.</a:t>
          </a:r>
          <a:endParaRPr lang="en-US" dirty="0"/>
        </a:p>
      </dgm:t>
    </dgm:pt>
    <dgm:pt modelId="{EE2AD49D-9001-45D9-9CF8-7043D9393924}" type="parTrans" cxnId="{4975F2CB-0E2E-4B9E-A353-0528ED37F2F0}">
      <dgm:prSet/>
      <dgm:spPr/>
      <dgm:t>
        <a:bodyPr/>
        <a:lstStyle/>
        <a:p>
          <a:endParaRPr lang="en-US"/>
        </a:p>
      </dgm:t>
    </dgm:pt>
    <dgm:pt modelId="{1BF90BDB-6A50-4281-B673-1C8220D2BA07}" type="sibTrans" cxnId="{4975F2CB-0E2E-4B9E-A353-0528ED37F2F0}">
      <dgm:prSet/>
      <dgm:spPr/>
      <dgm:t>
        <a:bodyPr/>
        <a:lstStyle/>
        <a:p>
          <a:endParaRPr lang="en-US"/>
        </a:p>
      </dgm:t>
    </dgm:pt>
    <dgm:pt modelId="{1C864880-BAC7-466B-A116-D76C0CED9FA4}">
      <dgm:prSet/>
      <dgm:spPr/>
      <dgm:t>
        <a:bodyPr/>
        <a:lstStyle/>
        <a:p>
          <a:r>
            <a:rPr lang="pl-PL" dirty="0"/>
            <a:t>Opiera się ona na następujących założeniach:</a:t>
          </a:r>
          <a:endParaRPr lang="en-US" dirty="0"/>
        </a:p>
      </dgm:t>
    </dgm:pt>
    <dgm:pt modelId="{A9EF4059-CCF4-40C0-803A-B983006F0C95}" type="parTrans" cxnId="{F43D87E1-78B7-4B67-A24B-B9DB7D626CF2}">
      <dgm:prSet/>
      <dgm:spPr/>
      <dgm:t>
        <a:bodyPr/>
        <a:lstStyle/>
        <a:p>
          <a:endParaRPr lang="en-US"/>
        </a:p>
      </dgm:t>
    </dgm:pt>
    <dgm:pt modelId="{14AB484D-5908-4EFF-9246-D48ACD48A056}" type="sibTrans" cxnId="{F43D87E1-78B7-4B67-A24B-B9DB7D626CF2}">
      <dgm:prSet/>
      <dgm:spPr/>
      <dgm:t>
        <a:bodyPr/>
        <a:lstStyle/>
        <a:p>
          <a:endParaRPr lang="en-US"/>
        </a:p>
      </dgm:t>
    </dgm:pt>
    <dgm:pt modelId="{9BE4959D-4D3C-4726-B4C1-ED821B9746A1}">
      <dgm:prSet custT="1"/>
      <dgm:spPr/>
      <dgm:t>
        <a:bodyPr/>
        <a:lstStyle/>
        <a:p>
          <a:r>
            <a:rPr lang="pl-PL" sz="1600" dirty="0"/>
            <a:t>Obie strony mogą współpracować. 
Istnieje chęć uniknięcia gwałtownego konfliktu. 
Jest wystarczająco dużo wspólnych płaszczyzn.</a:t>
          </a:r>
          <a:endParaRPr lang="en-US" sz="1600" dirty="0"/>
        </a:p>
      </dgm:t>
    </dgm:pt>
    <dgm:pt modelId="{3262B5EE-A459-419E-8C66-5BFF1E1754BB}" type="parTrans" cxnId="{DD496F19-F789-44DC-ACAF-401748CA4F10}">
      <dgm:prSet/>
      <dgm:spPr/>
      <dgm:t>
        <a:bodyPr/>
        <a:lstStyle/>
        <a:p>
          <a:endParaRPr lang="en-US"/>
        </a:p>
      </dgm:t>
    </dgm:pt>
    <dgm:pt modelId="{A4E2B824-C8C8-489F-8117-E49D1A9008FC}" type="sibTrans" cxnId="{DD496F19-F789-44DC-ACAF-401748CA4F10}">
      <dgm:prSet/>
      <dgm:spPr/>
      <dgm:t>
        <a:bodyPr/>
        <a:lstStyle/>
        <a:p>
          <a:endParaRPr lang="en-US"/>
        </a:p>
      </dgm:t>
    </dgm:pt>
    <dgm:pt modelId="{9E479C83-FA1C-4D94-8B32-68691EEB9C11}">
      <dgm:prSet/>
      <dgm:spPr/>
      <dgm:t>
        <a:bodyPr/>
        <a:lstStyle/>
        <a:p>
          <a:r>
            <a:rPr lang="pl-PL" dirty="0"/>
            <a:t>Te założenia, powiązane z obecnością stron z pomysłem na sprawę, mogą prowadzić do rozwoju procesu negocjacji.</a:t>
          </a:r>
          <a:endParaRPr lang="en-US" dirty="0"/>
        </a:p>
      </dgm:t>
    </dgm:pt>
    <dgm:pt modelId="{6D77610A-4B62-4667-A64E-F251BB80C60E}" type="parTrans" cxnId="{B0192F09-FE6E-41F2-80F5-61E2C36FD3AF}">
      <dgm:prSet/>
      <dgm:spPr/>
      <dgm:t>
        <a:bodyPr/>
        <a:lstStyle/>
        <a:p>
          <a:endParaRPr lang="en-US"/>
        </a:p>
      </dgm:t>
    </dgm:pt>
    <dgm:pt modelId="{7396676E-26C5-4FE9-8CA5-7928A82377AD}" type="sibTrans" cxnId="{B0192F09-FE6E-41F2-80F5-61E2C36FD3AF}">
      <dgm:prSet/>
      <dgm:spPr/>
      <dgm:t>
        <a:bodyPr/>
        <a:lstStyle/>
        <a:p>
          <a:endParaRPr lang="en-US"/>
        </a:p>
      </dgm:t>
    </dgm:pt>
    <dgm:pt modelId="{35C9171E-62AF-4060-BE9E-014D85A472CE}">
      <dgm:prSet/>
      <dgm:spPr/>
      <dgm:t>
        <a:bodyPr/>
        <a:lstStyle/>
        <a:p>
          <a:r>
            <a:rPr lang="pl-PL" dirty="0"/>
            <a:t>Aby mieć pewność, że procesy negocjacji i mediacji uwzględniają rzeczywiste wymagania obu stron, spór powinien zostać najpierw wspólnie przez obie strony jasno zidentyfikowany, zdefiniowany lub przedefiniowany.</a:t>
          </a:r>
          <a:endParaRPr lang="en-US" dirty="0"/>
        </a:p>
      </dgm:t>
    </dgm:pt>
    <dgm:pt modelId="{6FB9492C-2565-4EC2-BD7C-E8777E16FF14}" type="parTrans" cxnId="{E10570F2-2036-4841-B1C8-E93901F672AB}">
      <dgm:prSet/>
      <dgm:spPr/>
      <dgm:t>
        <a:bodyPr/>
        <a:lstStyle/>
        <a:p>
          <a:endParaRPr lang="en-US"/>
        </a:p>
      </dgm:t>
    </dgm:pt>
    <dgm:pt modelId="{3CE25A83-8EDB-44D2-89ED-63516D5F87BF}" type="sibTrans" cxnId="{E10570F2-2036-4841-B1C8-E93901F672AB}">
      <dgm:prSet/>
      <dgm:spPr/>
      <dgm:t>
        <a:bodyPr/>
        <a:lstStyle/>
        <a:p>
          <a:endParaRPr lang="en-US"/>
        </a:p>
      </dgm:t>
    </dgm:pt>
    <dgm:pt modelId="{27ADBE6E-742C-4C9E-9404-752794966759}">
      <dgm:prSet/>
      <dgm:spPr/>
      <dgm:t>
        <a:bodyPr/>
        <a:lstStyle/>
        <a:p>
          <a:pPr algn="just"/>
          <a:r>
            <a:rPr lang="pl-PL" dirty="0"/>
            <a:t>Jasna i uczciwa deklaracja obu punktów widzenia będzie musiała zostać zaakceptowana z szacunkiem, jeśli proces ma być kontynuowany, ponieważ definicja ta posłuży jako kamień węgielny dla wspólnego rozwiązania problemu.</a:t>
          </a:r>
          <a:endParaRPr lang="en-US" dirty="0"/>
        </a:p>
      </dgm:t>
    </dgm:pt>
    <dgm:pt modelId="{050BE831-B621-44AE-B837-83FD9E772510}" type="parTrans" cxnId="{AF1FA186-E6CB-4BDB-A790-5F17A575E3DF}">
      <dgm:prSet/>
      <dgm:spPr/>
      <dgm:t>
        <a:bodyPr/>
        <a:lstStyle/>
        <a:p>
          <a:endParaRPr lang="en-US"/>
        </a:p>
      </dgm:t>
    </dgm:pt>
    <dgm:pt modelId="{41D2FD65-E366-4117-B689-CB8028357E45}" type="sibTrans" cxnId="{AF1FA186-E6CB-4BDB-A790-5F17A575E3DF}">
      <dgm:prSet/>
      <dgm:spPr/>
      <dgm:t>
        <a:bodyPr/>
        <a:lstStyle/>
        <a:p>
          <a:endParaRPr lang="en-US"/>
        </a:p>
      </dgm:t>
    </dgm:pt>
    <dgm:pt modelId="{A1045DE7-0E8D-48A3-AEC8-717171FF6E15}">
      <dgm:prSet/>
      <dgm:spPr/>
      <dgm:t>
        <a:bodyPr/>
        <a:lstStyle/>
        <a:p>
          <a:r>
            <a:rPr lang="pl-PL" dirty="0"/>
            <a:t>Daj obu stronom wystarczająco dużo czasu na zastanowienie się, zadawanie pytań i rozmowę, aby mogły dojść do porozumienia w sprawie wykonalnego porozumienia. Konieczne będzie wyrażenie rozwiązań i emocji w produktywny sposób.</a:t>
          </a:r>
          <a:endParaRPr lang="en-US" dirty="0"/>
        </a:p>
      </dgm:t>
    </dgm:pt>
    <dgm:pt modelId="{36F3BE00-743B-459D-82E3-C7AA64C7389E}" type="parTrans" cxnId="{23A927FD-B942-46CB-8132-6B0AE5B95A64}">
      <dgm:prSet/>
      <dgm:spPr/>
      <dgm:t>
        <a:bodyPr/>
        <a:lstStyle/>
        <a:p>
          <a:endParaRPr lang="en-US"/>
        </a:p>
      </dgm:t>
    </dgm:pt>
    <dgm:pt modelId="{E2F5CDA1-BD8A-4638-B86F-F99CE87B22EB}" type="sibTrans" cxnId="{23A927FD-B942-46CB-8132-6B0AE5B95A64}">
      <dgm:prSet/>
      <dgm:spPr/>
      <dgm:t>
        <a:bodyPr/>
        <a:lstStyle/>
        <a:p>
          <a:endParaRPr lang="en-US"/>
        </a:p>
      </dgm:t>
    </dgm:pt>
    <dgm:pt modelId="{DD1DA96B-CD8F-614D-865E-19C09ECB34A9}" type="pres">
      <dgm:prSet presAssocID="{56040D9D-CAB5-43DF-BFB4-9734F28DDDF4}" presName="linear" presStyleCnt="0">
        <dgm:presLayoutVars>
          <dgm:animLvl val="lvl"/>
          <dgm:resizeHandles val="exact"/>
        </dgm:presLayoutVars>
      </dgm:prSet>
      <dgm:spPr/>
    </dgm:pt>
    <dgm:pt modelId="{EA0768AC-A668-C549-AA11-B16EBEA9E932}" type="pres">
      <dgm:prSet presAssocID="{C9F5B9FF-326B-45D7-B1C3-BDBD65E45676}" presName="parentText" presStyleLbl="node1" presStyleIdx="0" presStyleCnt="6">
        <dgm:presLayoutVars>
          <dgm:chMax val="0"/>
          <dgm:bulletEnabled val="1"/>
        </dgm:presLayoutVars>
      </dgm:prSet>
      <dgm:spPr/>
    </dgm:pt>
    <dgm:pt modelId="{D6DD1DCB-3279-1A44-A3AD-DE2B272E6C8B}" type="pres">
      <dgm:prSet presAssocID="{1BF90BDB-6A50-4281-B673-1C8220D2BA07}" presName="spacer" presStyleCnt="0"/>
      <dgm:spPr/>
    </dgm:pt>
    <dgm:pt modelId="{14E55B5C-C135-374E-9976-686DF0B94763}" type="pres">
      <dgm:prSet presAssocID="{1C864880-BAC7-466B-A116-D76C0CED9FA4}" presName="parentText" presStyleLbl="node1" presStyleIdx="1" presStyleCnt="6">
        <dgm:presLayoutVars>
          <dgm:chMax val="0"/>
          <dgm:bulletEnabled val="1"/>
        </dgm:presLayoutVars>
      </dgm:prSet>
      <dgm:spPr/>
    </dgm:pt>
    <dgm:pt modelId="{6C70FCE4-2E25-7D4F-BFF9-A96454A5CAD2}" type="pres">
      <dgm:prSet presAssocID="{1C864880-BAC7-466B-A116-D76C0CED9FA4}" presName="childText" presStyleLbl="revTx" presStyleIdx="0" presStyleCnt="1">
        <dgm:presLayoutVars>
          <dgm:bulletEnabled val="1"/>
        </dgm:presLayoutVars>
      </dgm:prSet>
      <dgm:spPr/>
    </dgm:pt>
    <dgm:pt modelId="{CB654FCE-E973-4E4C-85F2-25E994CF46C6}" type="pres">
      <dgm:prSet presAssocID="{9E479C83-FA1C-4D94-8B32-68691EEB9C11}" presName="parentText" presStyleLbl="node1" presStyleIdx="2" presStyleCnt="6">
        <dgm:presLayoutVars>
          <dgm:chMax val="0"/>
          <dgm:bulletEnabled val="1"/>
        </dgm:presLayoutVars>
      </dgm:prSet>
      <dgm:spPr/>
    </dgm:pt>
    <dgm:pt modelId="{89D7E841-0097-C64C-9C46-2BC03E3BDF98}" type="pres">
      <dgm:prSet presAssocID="{7396676E-26C5-4FE9-8CA5-7928A82377AD}" presName="spacer" presStyleCnt="0"/>
      <dgm:spPr/>
    </dgm:pt>
    <dgm:pt modelId="{27246125-98AE-BC49-AD3B-3DCB0626E3F5}" type="pres">
      <dgm:prSet presAssocID="{35C9171E-62AF-4060-BE9E-014D85A472CE}" presName="parentText" presStyleLbl="node1" presStyleIdx="3" presStyleCnt="6">
        <dgm:presLayoutVars>
          <dgm:chMax val="0"/>
          <dgm:bulletEnabled val="1"/>
        </dgm:presLayoutVars>
      </dgm:prSet>
      <dgm:spPr/>
    </dgm:pt>
    <dgm:pt modelId="{87E3649C-EF25-684D-A57E-3228B5C513D7}" type="pres">
      <dgm:prSet presAssocID="{3CE25A83-8EDB-44D2-89ED-63516D5F87BF}" presName="spacer" presStyleCnt="0"/>
      <dgm:spPr/>
    </dgm:pt>
    <dgm:pt modelId="{4B73C9CB-8F30-AB43-B22F-8F5EBE56E66A}" type="pres">
      <dgm:prSet presAssocID="{27ADBE6E-742C-4C9E-9404-752794966759}" presName="parentText" presStyleLbl="node1" presStyleIdx="4" presStyleCnt="6">
        <dgm:presLayoutVars>
          <dgm:chMax val="0"/>
          <dgm:bulletEnabled val="1"/>
        </dgm:presLayoutVars>
      </dgm:prSet>
      <dgm:spPr/>
    </dgm:pt>
    <dgm:pt modelId="{E8FDADAF-CFBF-F442-BC12-FF86B4BDECC9}" type="pres">
      <dgm:prSet presAssocID="{41D2FD65-E366-4117-B689-CB8028357E45}" presName="spacer" presStyleCnt="0"/>
      <dgm:spPr/>
    </dgm:pt>
    <dgm:pt modelId="{4AF057AE-DB32-BB4B-B3DE-B80A6821EC78}" type="pres">
      <dgm:prSet presAssocID="{A1045DE7-0E8D-48A3-AEC8-717171FF6E15}" presName="parentText" presStyleLbl="node1" presStyleIdx="5" presStyleCnt="6">
        <dgm:presLayoutVars>
          <dgm:chMax val="0"/>
          <dgm:bulletEnabled val="1"/>
        </dgm:presLayoutVars>
      </dgm:prSet>
      <dgm:spPr/>
    </dgm:pt>
  </dgm:ptLst>
  <dgm:cxnLst>
    <dgm:cxn modelId="{B0192F09-FE6E-41F2-80F5-61E2C36FD3AF}" srcId="{56040D9D-CAB5-43DF-BFB4-9734F28DDDF4}" destId="{9E479C83-FA1C-4D94-8B32-68691EEB9C11}" srcOrd="2" destOrd="0" parTransId="{6D77610A-4B62-4667-A64E-F251BB80C60E}" sibTransId="{7396676E-26C5-4FE9-8CA5-7928A82377AD}"/>
    <dgm:cxn modelId="{14F4CC11-EC48-C149-A042-7A66406EE3CD}" type="presOf" srcId="{A1045DE7-0E8D-48A3-AEC8-717171FF6E15}" destId="{4AF057AE-DB32-BB4B-B3DE-B80A6821EC78}" srcOrd="0" destOrd="0" presId="urn:microsoft.com/office/officeart/2005/8/layout/vList2"/>
    <dgm:cxn modelId="{DD496F19-F789-44DC-ACAF-401748CA4F10}" srcId="{1C864880-BAC7-466B-A116-D76C0CED9FA4}" destId="{9BE4959D-4D3C-4726-B4C1-ED821B9746A1}" srcOrd="0" destOrd="0" parTransId="{3262B5EE-A459-419E-8C66-5BFF1E1754BB}" sibTransId="{A4E2B824-C8C8-489F-8117-E49D1A9008FC}"/>
    <dgm:cxn modelId="{144CB73C-1F9B-A84E-B892-E9819AC3B0F0}" type="presOf" srcId="{27ADBE6E-742C-4C9E-9404-752794966759}" destId="{4B73C9CB-8F30-AB43-B22F-8F5EBE56E66A}" srcOrd="0" destOrd="0" presId="urn:microsoft.com/office/officeart/2005/8/layout/vList2"/>
    <dgm:cxn modelId="{3C0F0B68-BDC9-2B47-B2F7-01B4F5709417}" type="presOf" srcId="{1C864880-BAC7-466B-A116-D76C0CED9FA4}" destId="{14E55B5C-C135-374E-9976-686DF0B94763}" srcOrd="0" destOrd="0" presId="urn:microsoft.com/office/officeart/2005/8/layout/vList2"/>
    <dgm:cxn modelId="{33F4D554-C48C-B649-8A6D-02781D068A15}" type="presOf" srcId="{9BE4959D-4D3C-4726-B4C1-ED821B9746A1}" destId="{6C70FCE4-2E25-7D4F-BFF9-A96454A5CAD2}" srcOrd="0" destOrd="0" presId="urn:microsoft.com/office/officeart/2005/8/layout/vList2"/>
    <dgm:cxn modelId="{B5E93081-62E2-1340-A4A4-09285AFC7503}" type="presOf" srcId="{35C9171E-62AF-4060-BE9E-014D85A472CE}" destId="{27246125-98AE-BC49-AD3B-3DCB0626E3F5}" srcOrd="0" destOrd="0" presId="urn:microsoft.com/office/officeart/2005/8/layout/vList2"/>
    <dgm:cxn modelId="{AF1FA186-E6CB-4BDB-A790-5F17A575E3DF}" srcId="{56040D9D-CAB5-43DF-BFB4-9734F28DDDF4}" destId="{27ADBE6E-742C-4C9E-9404-752794966759}" srcOrd="4" destOrd="0" parTransId="{050BE831-B621-44AE-B837-83FD9E772510}" sibTransId="{41D2FD65-E366-4117-B689-CB8028357E45}"/>
    <dgm:cxn modelId="{B900DE86-9FE2-C14F-8A1A-D844AD338BB2}" type="presOf" srcId="{9E479C83-FA1C-4D94-8B32-68691EEB9C11}" destId="{CB654FCE-E973-4E4C-85F2-25E994CF46C6}" srcOrd="0" destOrd="0" presId="urn:microsoft.com/office/officeart/2005/8/layout/vList2"/>
    <dgm:cxn modelId="{5C691BB5-37E8-9742-B857-E8BF0F93BC58}" type="presOf" srcId="{56040D9D-CAB5-43DF-BFB4-9734F28DDDF4}" destId="{DD1DA96B-CD8F-614D-865E-19C09ECB34A9}" srcOrd="0" destOrd="0" presId="urn:microsoft.com/office/officeart/2005/8/layout/vList2"/>
    <dgm:cxn modelId="{4975F2CB-0E2E-4B9E-A353-0528ED37F2F0}" srcId="{56040D9D-CAB5-43DF-BFB4-9734F28DDDF4}" destId="{C9F5B9FF-326B-45D7-B1C3-BDBD65E45676}" srcOrd="0" destOrd="0" parTransId="{EE2AD49D-9001-45D9-9CF8-7043D9393924}" sibTransId="{1BF90BDB-6A50-4281-B673-1C8220D2BA07}"/>
    <dgm:cxn modelId="{F43D87E1-78B7-4B67-A24B-B9DB7D626CF2}" srcId="{56040D9D-CAB5-43DF-BFB4-9734F28DDDF4}" destId="{1C864880-BAC7-466B-A116-D76C0CED9FA4}" srcOrd="1" destOrd="0" parTransId="{A9EF4059-CCF4-40C0-803A-B983006F0C95}" sibTransId="{14AB484D-5908-4EFF-9246-D48ACD48A056}"/>
    <dgm:cxn modelId="{E10570F2-2036-4841-B1C8-E93901F672AB}" srcId="{56040D9D-CAB5-43DF-BFB4-9734F28DDDF4}" destId="{35C9171E-62AF-4060-BE9E-014D85A472CE}" srcOrd="3" destOrd="0" parTransId="{6FB9492C-2565-4EC2-BD7C-E8777E16FF14}" sibTransId="{3CE25A83-8EDB-44D2-89ED-63516D5F87BF}"/>
    <dgm:cxn modelId="{8DA340FC-FDB1-5349-9FDF-00682E556398}" type="presOf" srcId="{C9F5B9FF-326B-45D7-B1C3-BDBD65E45676}" destId="{EA0768AC-A668-C549-AA11-B16EBEA9E932}" srcOrd="0" destOrd="0" presId="urn:microsoft.com/office/officeart/2005/8/layout/vList2"/>
    <dgm:cxn modelId="{23A927FD-B942-46CB-8132-6B0AE5B95A64}" srcId="{56040D9D-CAB5-43DF-BFB4-9734F28DDDF4}" destId="{A1045DE7-0E8D-48A3-AEC8-717171FF6E15}" srcOrd="5" destOrd="0" parTransId="{36F3BE00-743B-459D-82E3-C7AA64C7389E}" sibTransId="{E2F5CDA1-BD8A-4638-B86F-F99CE87B22EB}"/>
    <dgm:cxn modelId="{63E5FF64-D8BB-A740-B4C8-20F2CFB01D68}" type="presParOf" srcId="{DD1DA96B-CD8F-614D-865E-19C09ECB34A9}" destId="{EA0768AC-A668-C549-AA11-B16EBEA9E932}" srcOrd="0" destOrd="0" presId="urn:microsoft.com/office/officeart/2005/8/layout/vList2"/>
    <dgm:cxn modelId="{010D2409-8FF4-FA48-8C2E-0A725C10CE3D}" type="presParOf" srcId="{DD1DA96B-CD8F-614D-865E-19C09ECB34A9}" destId="{D6DD1DCB-3279-1A44-A3AD-DE2B272E6C8B}" srcOrd="1" destOrd="0" presId="urn:microsoft.com/office/officeart/2005/8/layout/vList2"/>
    <dgm:cxn modelId="{1FCFCEFE-A678-5047-B2A9-876693FBB4D7}" type="presParOf" srcId="{DD1DA96B-CD8F-614D-865E-19C09ECB34A9}" destId="{14E55B5C-C135-374E-9976-686DF0B94763}" srcOrd="2" destOrd="0" presId="urn:microsoft.com/office/officeart/2005/8/layout/vList2"/>
    <dgm:cxn modelId="{032E0E2F-5ABE-A241-B9C3-58D018ECC974}" type="presParOf" srcId="{DD1DA96B-CD8F-614D-865E-19C09ECB34A9}" destId="{6C70FCE4-2E25-7D4F-BFF9-A96454A5CAD2}" srcOrd="3" destOrd="0" presId="urn:microsoft.com/office/officeart/2005/8/layout/vList2"/>
    <dgm:cxn modelId="{122FC91D-6FFC-C74D-96FE-B29AF79A7E38}" type="presParOf" srcId="{DD1DA96B-CD8F-614D-865E-19C09ECB34A9}" destId="{CB654FCE-E973-4E4C-85F2-25E994CF46C6}" srcOrd="4" destOrd="0" presId="urn:microsoft.com/office/officeart/2005/8/layout/vList2"/>
    <dgm:cxn modelId="{5A08450A-DA24-D449-A7C4-59FB314C778F}" type="presParOf" srcId="{DD1DA96B-CD8F-614D-865E-19C09ECB34A9}" destId="{89D7E841-0097-C64C-9C46-2BC03E3BDF98}" srcOrd="5" destOrd="0" presId="urn:microsoft.com/office/officeart/2005/8/layout/vList2"/>
    <dgm:cxn modelId="{5620CBC3-0713-6F49-BA3B-27CEC96958A1}" type="presParOf" srcId="{DD1DA96B-CD8F-614D-865E-19C09ECB34A9}" destId="{27246125-98AE-BC49-AD3B-3DCB0626E3F5}" srcOrd="6" destOrd="0" presId="urn:microsoft.com/office/officeart/2005/8/layout/vList2"/>
    <dgm:cxn modelId="{DE783250-C80D-C34E-A33B-A0DE2F5D1A9B}" type="presParOf" srcId="{DD1DA96B-CD8F-614D-865E-19C09ECB34A9}" destId="{87E3649C-EF25-684D-A57E-3228B5C513D7}" srcOrd="7" destOrd="0" presId="urn:microsoft.com/office/officeart/2005/8/layout/vList2"/>
    <dgm:cxn modelId="{B4517871-A516-0D45-84CD-2C19F3C9D6BF}" type="presParOf" srcId="{DD1DA96B-CD8F-614D-865E-19C09ECB34A9}" destId="{4B73C9CB-8F30-AB43-B22F-8F5EBE56E66A}" srcOrd="8" destOrd="0" presId="urn:microsoft.com/office/officeart/2005/8/layout/vList2"/>
    <dgm:cxn modelId="{89589280-B3D9-0345-AA24-99CE76362FAD}" type="presParOf" srcId="{DD1DA96B-CD8F-614D-865E-19C09ECB34A9}" destId="{E8FDADAF-CFBF-F442-BC12-FF86B4BDECC9}" srcOrd="9" destOrd="0" presId="urn:microsoft.com/office/officeart/2005/8/layout/vList2"/>
    <dgm:cxn modelId="{3C48C604-C927-754D-A437-FC6C0EC4DD7D}" type="presParOf" srcId="{DD1DA96B-CD8F-614D-865E-19C09ECB34A9}" destId="{4AF057AE-DB32-BB4B-B3DE-B80A6821EC7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50ECE3A-16B0-46A4-8FCA-A3284BE892F1}"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275498F-2A50-41EE-85C1-743E83907FA1}">
      <dgm:prSet/>
      <dgm:spPr/>
      <dgm:t>
        <a:bodyPr/>
        <a:lstStyle/>
        <a:p>
          <a:r>
            <a:rPr lang="pl-PL" dirty="0"/>
            <a:t>Pierwszy krok powinien pokazać, że obie strony postrzegają drugą osobę jako równoprawnego uczestnika procesu rozwiązywania sporu. Uczestnicy powinni zgodzić się na podstawowe zasady procesu rozmowy, takie jak grzeczne słuchanie siebie nawzajem i powstrzymywanie się od przerywania lub osobistej krytyki.</a:t>
          </a:r>
          <a:endParaRPr lang="en-US" dirty="0"/>
        </a:p>
      </dgm:t>
    </dgm:pt>
    <dgm:pt modelId="{66F6FD77-25F6-4EF0-9F47-F04A234F318A}" type="parTrans" cxnId="{B5E59D2C-631C-4DB1-B7F9-0EC17F31F6AA}">
      <dgm:prSet/>
      <dgm:spPr/>
      <dgm:t>
        <a:bodyPr/>
        <a:lstStyle/>
        <a:p>
          <a:endParaRPr lang="en-US"/>
        </a:p>
      </dgm:t>
    </dgm:pt>
    <dgm:pt modelId="{F2BCE16A-82BF-43A6-B18F-86489BF8A55D}" type="sibTrans" cxnId="{B5E59D2C-631C-4DB1-B7F9-0EC17F31F6AA}">
      <dgm:prSet/>
      <dgm:spPr/>
      <dgm:t>
        <a:bodyPr/>
        <a:lstStyle/>
        <a:p>
          <a:endParaRPr lang="en-US"/>
        </a:p>
      </dgm:t>
    </dgm:pt>
    <dgm:pt modelId="{A30A730C-D8C6-4805-8426-5A678340B21E}">
      <dgm:prSet/>
      <dgm:spPr/>
      <dgm:t>
        <a:bodyPr/>
        <a:lstStyle/>
        <a:p>
          <a:r>
            <a:rPr lang="pl-PL" dirty="0"/>
            <a:t>Mediator może wprowadzić metody zmniejszenia bezpośredniej presji i podjąć kroki w celu rozwiązania sprawy lub przynajmniej uzgodnienia pewnych kwestii, po obiektywnym zdefiniowaniu rzeczywistego charakteru i kluczowych aspektów sporu.</a:t>
          </a:r>
          <a:endParaRPr lang="en-US" dirty="0"/>
        </a:p>
      </dgm:t>
    </dgm:pt>
    <dgm:pt modelId="{AB5ACAB7-F541-4345-AE77-4E7072816938}" type="parTrans" cxnId="{ED304BF9-79CD-43FF-B327-D822949AB5FB}">
      <dgm:prSet/>
      <dgm:spPr/>
      <dgm:t>
        <a:bodyPr/>
        <a:lstStyle/>
        <a:p>
          <a:endParaRPr lang="en-US"/>
        </a:p>
      </dgm:t>
    </dgm:pt>
    <dgm:pt modelId="{BA534B1C-9B0D-4D87-82E9-7418FF111F30}" type="sibTrans" cxnId="{ED304BF9-79CD-43FF-B327-D822949AB5FB}">
      <dgm:prSet/>
      <dgm:spPr/>
      <dgm:t>
        <a:bodyPr/>
        <a:lstStyle/>
        <a:p>
          <a:endParaRPr lang="en-US"/>
        </a:p>
      </dgm:t>
    </dgm:pt>
    <dgm:pt modelId="{8D932BAC-2D1E-4441-8CBF-CD9D3ED6DBE4}">
      <dgm:prSet/>
      <dgm:spPr/>
      <dgm:t>
        <a:bodyPr/>
        <a:lstStyle/>
        <a:p>
          <a:r>
            <a:rPr lang="pl-PL" dirty="0"/>
            <a:t>Strony konfliktu muszą następnie wybrać, czy zająć stanowiska po przeciwnych stronach dyskusji (negocjacje pozycyjne), czy też usiąść obok siebie i zająć się podstawowymi kwestiami i fundamentalnymi przekonaniami, które leżą u podstaw sporu (negocjacje oparte na zasadach).</a:t>
          </a:r>
          <a:endParaRPr lang="en-US" dirty="0"/>
        </a:p>
      </dgm:t>
    </dgm:pt>
    <dgm:pt modelId="{B258787A-593E-4775-8BB0-B142BFDEAD56}" type="parTrans" cxnId="{4CCDE46E-CB4F-4998-A3DB-D7FF962186DD}">
      <dgm:prSet/>
      <dgm:spPr/>
      <dgm:t>
        <a:bodyPr/>
        <a:lstStyle/>
        <a:p>
          <a:endParaRPr lang="en-US"/>
        </a:p>
      </dgm:t>
    </dgm:pt>
    <dgm:pt modelId="{C72E190C-07D5-4298-87A8-7D62A2662138}" type="sibTrans" cxnId="{4CCDE46E-CB4F-4998-A3DB-D7FF962186DD}">
      <dgm:prSet/>
      <dgm:spPr/>
      <dgm:t>
        <a:bodyPr/>
        <a:lstStyle/>
        <a:p>
          <a:endParaRPr lang="en-US"/>
        </a:p>
      </dgm:t>
    </dgm:pt>
    <dgm:pt modelId="{05910712-7923-4E84-AE68-A8406EB5389B}">
      <dgm:prSet/>
      <dgm:spPr/>
      <dgm:t>
        <a:bodyPr/>
        <a:lstStyle/>
        <a:p>
          <a:r>
            <a:rPr lang="pl-PL" dirty="0"/>
            <a:t>Ten rodzaj mediacji zakłada, że jako mediator lubisz prowadzić owocne rozmowy, a nie takie, które są bezowocne lub marnują Twój czas, i zapewnia pewne zasady do rozważenia.</a:t>
          </a:r>
          <a:endParaRPr lang="en-US" dirty="0"/>
        </a:p>
      </dgm:t>
    </dgm:pt>
    <dgm:pt modelId="{E954EECB-D147-41E1-A08B-A556F2614B55}" type="parTrans" cxnId="{250B7ED0-41E7-4D5B-8495-B94CD95B0943}">
      <dgm:prSet/>
      <dgm:spPr/>
      <dgm:t>
        <a:bodyPr/>
        <a:lstStyle/>
        <a:p>
          <a:endParaRPr lang="en-US"/>
        </a:p>
      </dgm:t>
    </dgm:pt>
    <dgm:pt modelId="{9B4CD016-515E-43AC-8A75-0C9A8EECC342}" type="sibTrans" cxnId="{250B7ED0-41E7-4D5B-8495-B94CD95B0943}">
      <dgm:prSet/>
      <dgm:spPr/>
      <dgm:t>
        <a:bodyPr/>
        <a:lstStyle/>
        <a:p>
          <a:endParaRPr lang="en-US"/>
        </a:p>
      </dgm:t>
    </dgm:pt>
    <dgm:pt modelId="{28B23AE4-B1C0-4807-A65B-6E960FE86DAE}">
      <dgm:prSet/>
      <dgm:spPr/>
      <dgm:t>
        <a:bodyPr/>
        <a:lstStyle/>
        <a:p>
          <a:r>
            <a:rPr lang="pl-PL" dirty="0"/>
            <a:t>Ponieważ każde negocjacje są unikalne, nie może istnieć zestaw reguł. Niektóre z wielu rzeczy, które można poprawić poprzez czytanie, refleksję, a następnie stosowanie innowacyjnych technik negocjacyjnych, to nasze nastawienie, podejście i świadomość.</a:t>
          </a:r>
          <a:endParaRPr lang="en-US" dirty="0"/>
        </a:p>
      </dgm:t>
    </dgm:pt>
    <dgm:pt modelId="{5ADD08B4-A827-423B-BA15-1E5F3755BFC8}" type="parTrans" cxnId="{5432C2A0-61D5-422F-867D-8889149FC92A}">
      <dgm:prSet/>
      <dgm:spPr/>
      <dgm:t>
        <a:bodyPr/>
        <a:lstStyle/>
        <a:p>
          <a:endParaRPr lang="en-US"/>
        </a:p>
      </dgm:t>
    </dgm:pt>
    <dgm:pt modelId="{F8AB2059-F090-41EB-9DC2-F71095FAE614}" type="sibTrans" cxnId="{5432C2A0-61D5-422F-867D-8889149FC92A}">
      <dgm:prSet/>
      <dgm:spPr/>
      <dgm:t>
        <a:bodyPr/>
        <a:lstStyle/>
        <a:p>
          <a:endParaRPr lang="en-US"/>
        </a:p>
      </dgm:t>
    </dgm:pt>
    <dgm:pt modelId="{481FE23D-9BD3-EF44-AFF1-616FF888AD3A}" type="pres">
      <dgm:prSet presAssocID="{D50ECE3A-16B0-46A4-8FCA-A3284BE892F1}" presName="linear" presStyleCnt="0">
        <dgm:presLayoutVars>
          <dgm:animLvl val="lvl"/>
          <dgm:resizeHandles val="exact"/>
        </dgm:presLayoutVars>
      </dgm:prSet>
      <dgm:spPr/>
    </dgm:pt>
    <dgm:pt modelId="{3E30EDB9-7A06-864B-95AB-E141603A8495}" type="pres">
      <dgm:prSet presAssocID="{8275498F-2A50-41EE-85C1-743E83907FA1}" presName="parentText" presStyleLbl="node1" presStyleIdx="0" presStyleCnt="5">
        <dgm:presLayoutVars>
          <dgm:chMax val="0"/>
          <dgm:bulletEnabled val="1"/>
        </dgm:presLayoutVars>
      </dgm:prSet>
      <dgm:spPr/>
    </dgm:pt>
    <dgm:pt modelId="{D10E1424-38C1-FC4A-A964-58C39FFD7283}" type="pres">
      <dgm:prSet presAssocID="{F2BCE16A-82BF-43A6-B18F-86489BF8A55D}" presName="spacer" presStyleCnt="0"/>
      <dgm:spPr/>
    </dgm:pt>
    <dgm:pt modelId="{E0A996B6-580F-3644-ABB0-CB8586BECD68}" type="pres">
      <dgm:prSet presAssocID="{A30A730C-D8C6-4805-8426-5A678340B21E}" presName="parentText" presStyleLbl="node1" presStyleIdx="1" presStyleCnt="5">
        <dgm:presLayoutVars>
          <dgm:chMax val="0"/>
          <dgm:bulletEnabled val="1"/>
        </dgm:presLayoutVars>
      </dgm:prSet>
      <dgm:spPr/>
    </dgm:pt>
    <dgm:pt modelId="{F069AFBC-89C2-4C47-9226-09609A7F504D}" type="pres">
      <dgm:prSet presAssocID="{BA534B1C-9B0D-4D87-82E9-7418FF111F30}" presName="spacer" presStyleCnt="0"/>
      <dgm:spPr/>
    </dgm:pt>
    <dgm:pt modelId="{CEFC849E-CF61-DB44-A3D1-4DF714737AF3}" type="pres">
      <dgm:prSet presAssocID="{8D932BAC-2D1E-4441-8CBF-CD9D3ED6DBE4}" presName="parentText" presStyleLbl="node1" presStyleIdx="2" presStyleCnt="5">
        <dgm:presLayoutVars>
          <dgm:chMax val="0"/>
          <dgm:bulletEnabled val="1"/>
        </dgm:presLayoutVars>
      </dgm:prSet>
      <dgm:spPr/>
    </dgm:pt>
    <dgm:pt modelId="{E9639B5D-A245-8A4B-A582-613304760E14}" type="pres">
      <dgm:prSet presAssocID="{C72E190C-07D5-4298-87A8-7D62A2662138}" presName="spacer" presStyleCnt="0"/>
      <dgm:spPr/>
    </dgm:pt>
    <dgm:pt modelId="{CBA3267E-C785-E94A-B8EB-7DD327B358D0}" type="pres">
      <dgm:prSet presAssocID="{05910712-7923-4E84-AE68-A8406EB5389B}" presName="parentText" presStyleLbl="node1" presStyleIdx="3" presStyleCnt="5">
        <dgm:presLayoutVars>
          <dgm:chMax val="0"/>
          <dgm:bulletEnabled val="1"/>
        </dgm:presLayoutVars>
      </dgm:prSet>
      <dgm:spPr/>
    </dgm:pt>
    <dgm:pt modelId="{19941ED0-A433-EC44-BA47-2CF98C734036}" type="pres">
      <dgm:prSet presAssocID="{9B4CD016-515E-43AC-8A75-0C9A8EECC342}" presName="spacer" presStyleCnt="0"/>
      <dgm:spPr/>
    </dgm:pt>
    <dgm:pt modelId="{E0F15891-10D8-F445-B231-343F6AC74A66}" type="pres">
      <dgm:prSet presAssocID="{28B23AE4-B1C0-4807-A65B-6E960FE86DAE}" presName="parentText" presStyleLbl="node1" presStyleIdx="4" presStyleCnt="5">
        <dgm:presLayoutVars>
          <dgm:chMax val="0"/>
          <dgm:bulletEnabled val="1"/>
        </dgm:presLayoutVars>
      </dgm:prSet>
      <dgm:spPr/>
    </dgm:pt>
  </dgm:ptLst>
  <dgm:cxnLst>
    <dgm:cxn modelId="{B5E59D2C-631C-4DB1-B7F9-0EC17F31F6AA}" srcId="{D50ECE3A-16B0-46A4-8FCA-A3284BE892F1}" destId="{8275498F-2A50-41EE-85C1-743E83907FA1}" srcOrd="0" destOrd="0" parTransId="{66F6FD77-25F6-4EF0-9F47-F04A234F318A}" sibTransId="{F2BCE16A-82BF-43A6-B18F-86489BF8A55D}"/>
    <dgm:cxn modelId="{4CCDE46E-CB4F-4998-A3DB-D7FF962186DD}" srcId="{D50ECE3A-16B0-46A4-8FCA-A3284BE892F1}" destId="{8D932BAC-2D1E-4441-8CBF-CD9D3ED6DBE4}" srcOrd="2" destOrd="0" parTransId="{B258787A-593E-4775-8BB0-B142BFDEAD56}" sibTransId="{C72E190C-07D5-4298-87A8-7D62A2662138}"/>
    <dgm:cxn modelId="{15D43572-C3C6-2A4A-8023-58203A986B9C}" type="presOf" srcId="{D50ECE3A-16B0-46A4-8FCA-A3284BE892F1}" destId="{481FE23D-9BD3-EF44-AFF1-616FF888AD3A}" srcOrd="0" destOrd="0" presId="urn:microsoft.com/office/officeart/2005/8/layout/vList2"/>
    <dgm:cxn modelId="{61895C85-1265-8E4F-A49F-141B6D527BFE}" type="presOf" srcId="{8275498F-2A50-41EE-85C1-743E83907FA1}" destId="{3E30EDB9-7A06-864B-95AB-E141603A8495}" srcOrd="0" destOrd="0" presId="urn:microsoft.com/office/officeart/2005/8/layout/vList2"/>
    <dgm:cxn modelId="{3D70AB8E-CDA8-5A4E-8516-21B73A7DA8EF}" type="presOf" srcId="{A30A730C-D8C6-4805-8426-5A678340B21E}" destId="{E0A996B6-580F-3644-ABB0-CB8586BECD68}" srcOrd="0" destOrd="0" presId="urn:microsoft.com/office/officeart/2005/8/layout/vList2"/>
    <dgm:cxn modelId="{5432C2A0-61D5-422F-867D-8889149FC92A}" srcId="{D50ECE3A-16B0-46A4-8FCA-A3284BE892F1}" destId="{28B23AE4-B1C0-4807-A65B-6E960FE86DAE}" srcOrd="4" destOrd="0" parTransId="{5ADD08B4-A827-423B-BA15-1E5F3755BFC8}" sibTransId="{F8AB2059-F090-41EB-9DC2-F71095FAE614}"/>
    <dgm:cxn modelId="{9414FDA7-87F0-3C4A-AC6F-19D59F648E19}" type="presOf" srcId="{8D932BAC-2D1E-4441-8CBF-CD9D3ED6DBE4}" destId="{CEFC849E-CF61-DB44-A3D1-4DF714737AF3}" srcOrd="0" destOrd="0" presId="urn:microsoft.com/office/officeart/2005/8/layout/vList2"/>
    <dgm:cxn modelId="{D6C22FAE-15EA-2A41-9729-DF60137DBEA1}" type="presOf" srcId="{28B23AE4-B1C0-4807-A65B-6E960FE86DAE}" destId="{E0F15891-10D8-F445-B231-343F6AC74A66}" srcOrd="0" destOrd="0" presId="urn:microsoft.com/office/officeart/2005/8/layout/vList2"/>
    <dgm:cxn modelId="{280800BC-9F1A-B14F-8334-C21F0016C528}" type="presOf" srcId="{05910712-7923-4E84-AE68-A8406EB5389B}" destId="{CBA3267E-C785-E94A-B8EB-7DD327B358D0}" srcOrd="0" destOrd="0" presId="urn:microsoft.com/office/officeart/2005/8/layout/vList2"/>
    <dgm:cxn modelId="{250B7ED0-41E7-4D5B-8495-B94CD95B0943}" srcId="{D50ECE3A-16B0-46A4-8FCA-A3284BE892F1}" destId="{05910712-7923-4E84-AE68-A8406EB5389B}" srcOrd="3" destOrd="0" parTransId="{E954EECB-D147-41E1-A08B-A556F2614B55}" sibTransId="{9B4CD016-515E-43AC-8A75-0C9A8EECC342}"/>
    <dgm:cxn modelId="{ED304BF9-79CD-43FF-B327-D822949AB5FB}" srcId="{D50ECE3A-16B0-46A4-8FCA-A3284BE892F1}" destId="{A30A730C-D8C6-4805-8426-5A678340B21E}" srcOrd="1" destOrd="0" parTransId="{AB5ACAB7-F541-4345-AE77-4E7072816938}" sibTransId="{BA534B1C-9B0D-4D87-82E9-7418FF111F30}"/>
    <dgm:cxn modelId="{9D1E7209-6BE0-914B-A58E-EA11C23A23A9}" type="presParOf" srcId="{481FE23D-9BD3-EF44-AFF1-616FF888AD3A}" destId="{3E30EDB9-7A06-864B-95AB-E141603A8495}" srcOrd="0" destOrd="0" presId="urn:microsoft.com/office/officeart/2005/8/layout/vList2"/>
    <dgm:cxn modelId="{10A74816-A415-334A-9C1A-E55E57009E1D}" type="presParOf" srcId="{481FE23D-9BD3-EF44-AFF1-616FF888AD3A}" destId="{D10E1424-38C1-FC4A-A964-58C39FFD7283}" srcOrd="1" destOrd="0" presId="urn:microsoft.com/office/officeart/2005/8/layout/vList2"/>
    <dgm:cxn modelId="{E133A1DD-D769-6846-92C7-C0488D5BF2A6}" type="presParOf" srcId="{481FE23D-9BD3-EF44-AFF1-616FF888AD3A}" destId="{E0A996B6-580F-3644-ABB0-CB8586BECD68}" srcOrd="2" destOrd="0" presId="urn:microsoft.com/office/officeart/2005/8/layout/vList2"/>
    <dgm:cxn modelId="{E9B7478E-F6D5-A34A-9194-C17183E6C570}" type="presParOf" srcId="{481FE23D-9BD3-EF44-AFF1-616FF888AD3A}" destId="{F069AFBC-89C2-4C47-9226-09609A7F504D}" srcOrd="3" destOrd="0" presId="urn:microsoft.com/office/officeart/2005/8/layout/vList2"/>
    <dgm:cxn modelId="{96E89857-BB20-D349-A792-2DF16368D08E}" type="presParOf" srcId="{481FE23D-9BD3-EF44-AFF1-616FF888AD3A}" destId="{CEFC849E-CF61-DB44-A3D1-4DF714737AF3}" srcOrd="4" destOrd="0" presId="urn:microsoft.com/office/officeart/2005/8/layout/vList2"/>
    <dgm:cxn modelId="{D0CF4C54-5FAC-9741-BDC4-A9B5052F01CF}" type="presParOf" srcId="{481FE23D-9BD3-EF44-AFF1-616FF888AD3A}" destId="{E9639B5D-A245-8A4B-A582-613304760E14}" srcOrd="5" destOrd="0" presId="urn:microsoft.com/office/officeart/2005/8/layout/vList2"/>
    <dgm:cxn modelId="{B3F4B6AE-4F8E-6D48-858E-B58323F6D805}" type="presParOf" srcId="{481FE23D-9BD3-EF44-AFF1-616FF888AD3A}" destId="{CBA3267E-C785-E94A-B8EB-7DD327B358D0}" srcOrd="6" destOrd="0" presId="urn:microsoft.com/office/officeart/2005/8/layout/vList2"/>
    <dgm:cxn modelId="{1AFECF4D-49D6-6A40-BC77-AB51D5FF9DD0}" type="presParOf" srcId="{481FE23D-9BD3-EF44-AFF1-616FF888AD3A}" destId="{19941ED0-A433-EC44-BA47-2CF98C734036}" srcOrd="7" destOrd="0" presId="urn:microsoft.com/office/officeart/2005/8/layout/vList2"/>
    <dgm:cxn modelId="{487D4153-1474-1A44-BC50-A67BBE441355}" type="presParOf" srcId="{481FE23D-9BD3-EF44-AFF1-616FF888AD3A}" destId="{E0F15891-10D8-F445-B231-343F6AC74A6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D55A055-65D8-49DF-8351-A8168131814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0009B82-1800-460E-A0AA-9EADF624857C}">
      <dgm:prSet/>
      <dgm:spPr/>
      <dgm:t>
        <a:bodyPr/>
        <a:lstStyle/>
        <a:p>
          <a:r>
            <a:rPr lang="pl-PL" dirty="0"/>
            <a:t>Od czasu Traktatu Amsterdamskiego z 1997 r., który obejmował "pierwszy filar", migracja jest przedmiotem troski Europy. Jednak polityka migracyjna i integracyjna nadal pozostaje przedmiotem zainteresowania poszczególnych krajów.</a:t>
          </a:r>
          <a:endParaRPr lang="en-US" dirty="0"/>
        </a:p>
      </dgm:t>
    </dgm:pt>
    <dgm:pt modelId="{477FCE92-160E-4502-BBE6-A9D4F1DC8AA9}" type="parTrans" cxnId="{7CE9BE19-8A80-4A98-9794-E839C2E31CC0}">
      <dgm:prSet/>
      <dgm:spPr/>
      <dgm:t>
        <a:bodyPr/>
        <a:lstStyle/>
        <a:p>
          <a:endParaRPr lang="en-US"/>
        </a:p>
      </dgm:t>
    </dgm:pt>
    <dgm:pt modelId="{27C6E31D-5A84-41BF-87C6-863B7EEA170C}" type="sibTrans" cxnId="{7CE9BE19-8A80-4A98-9794-E839C2E31CC0}">
      <dgm:prSet/>
      <dgm:spPr/>
      <dgm:t>
        <a:bodyPr/>
        <a:lstStyle/>
        <a:p>
          <a:endParaRPr lang="en-US"/>
        </a:p>
      </dgm:t>
    </dgm:pt>
    <dgm:pt modelId="{7002F49A-4AF4-4EF6-9934-8E5D4A260D6A}">
      <dgm:prSet/>
      <dgm:spPr/>
      <dgm:t>
        <a:bodyPr/>
        <a:lstStyle/>
        <a:p>
          <a:pPr algn="just"/>
          <a:r>
            <a:rPr lang="pl-PL" dirty="0"/>
            <a:t>Jednym z głównych problemów, z którymi interesariusze muszą sobie lokalnie radzić, jest integracja związana z polityką imigracyjną. Aby zapewnić spójność, wzrost gospodarczy i społeczny polityki imigracyjnej i integracyjnej, wymagane jest wielostronne zarządzanie.</a:t>
          </a:r>
          <a:endParaRPr lang="en-US" dirty="0"/>
        </a:p>
      </dgm:t>
    </dgm:pt>
    <dgm:pt modelId="{26792AEE-9884-45E8-9735-20ACB1261FFC}" type="parTrans" cxnId="{D11CA6D4-FF45-404B-A72B-E3BE378D525E}">
      <dgm:prSet/>
      <dgm:spPr/>
      <dgm:t>
        <a:bodyPr/>
        <a:lstStyle/>
        <a:p>
          <a:endParaRPr lang="en-US"/>
        </a:p>
      </dgm:t>
    </dgm:pt>
    <dgm:pt modelId="{EAC31467-3D60-4FEC-8018-F80D88820D66}" type="sibTrans" cxnId="{D11CA6D4-FF45-404B-A72B-E3BE378D525E}">
      <dgm:prSet/>
      <dgm:spPr/>
      <dgm:t>
        <a:bodyPr/>
        <a:lstStyle/>
        <a:p>
          <a:endParaRPr lang="en-US"/>
        </a:p>
      </dgm:t>
    </dgm:pt>
    <dgm:pt modelId="{B95FB27B-7981-4F78-8B9A-6262ECD2AC94}">
      <dgm:prSet/>
      <dgm:spPr/>
      <dgm:t>
        <a:bodyPr/>
        <a:lstStyle/>
        <a:p>
          <a:r>
            <a:rPr lang="pl-PL" dirty="0"/>
            <a:t>Walka z uprzedzeniami, których doświadczają niektóre grupy Europejczyków, utorowała drogę do drugiego etapu, którym jest poprawa dialogu międzykulturowego. Rok 2008 był początkiem Europejskiego Roku Dialogu Międzykulturowego.</a:t>
          </a:r>
          <a:endParaRPr lang="en-US" dirty="0"/>
        </a:p>
      </dgm:t>
    </dgm:pt>
    <dgm:pt modelId="{531DF262-CAB7-4F95-9F79-20C84FDC0481}" type="parTrans" cxnId="{9F1BDF6B-3E29-463A-87CD-525B50E45A2C}">
      <dgm:prSet/>
      <dgm:spPr/>
      <dgm:t>
        <a:bodyPr/>
        <a:lstStyle/>
        <a:p>
          <a:endParaRPr lang="en-US"/>
        </a:p>
      </dgm:t>
    </dgm:pt>
    <dgm:pt modelId="{344E71DD-031F-4954-8D1F-B04C6A39EF0C}" type="sibTrans" cxnId="{9F1BDF6B-3E29-463A-87CD-525B50E45A2C}">
      <dgm:prSet/>
      <dgm:spPr/>
      <dgm:t>
        <a:bodyPr/>
        <a:lstStyle/>
        <a:p>
          <a:endParaRPr lang="en-US"/>
        </a:p>
      </dgm:t>
    </dgm:pt>
    <dgm:pt modelId="{DEB1C3B2-09F1-4579-82CD-170C4006DF4E}">
      <dgm:prSet/>
      <dgm:spPr/>
      <dgm:t>
        <a:bodyPr/>
        <a:lstStyle/>
        <a:p>
          <a:r>
            <a:rPr lang="pl-PL" dirty="0"/>
            <a:t>Stwierdzenie o "wielokulturowym charakterze wielu narodów" jest ściśle związane z wymogiem komunikacji międzykulturowej. Jeśli różnorodność jest postrzegana jako siła społeczeństw europejskich, to budowanie poczucia europejskiej tożsamości i obywatelstwa jest postrzegane jako złożone i trudne zagadnienie.</a:t>
          </a:r>
          <a:endParaRPr lang="en-US" dirty="0"/>
        </a:p>
      </dgm:t>
    </dgm:pt>
    <dgm:pt modelId="{1677CE3F-2186-4923-9A68-FC757A5D97D9}" type="parTrans" cxnId="{0AD13876-A712-4FCC-9352-D9E6655F4F63}">
      <dgm:prSet/>
      <dgm:spPr/>
      <dgm:t>
        <a:bodyPr/>
        <a:lstStyle/>
        <a:p>
          <a:endParaRPr lang="en-US"/>
        </a:p>
      </dgm:t>
    </dgm:pt>
    <dgm:pt modelId="{4C7481FF-30C7-46F1-A7D8-66FF394C87A9}" type="sibTrans" cxnId="{0AD13876-A712-4FCC-9352-D9E6655F4F63}">
      <dgm:prSet/>
      <dgm:spPr/>
      <dgm:t>
        <a:bodyPr/>
        <a:lstStyle/>
        <a:p>
          <a:endParaRPr lang="en-US"/>
        </a:p>
      </dgm:t>
    </dgm:pt>
    <dgm:pt modelId="{D490C557-2A26-421E-A638-04A064BC3D43}">
      <dgm:prSet/>
      <dgm:spPr/>
      <dgm:t>
        <a:bodyPr/>
        <a:lstStyle/>
        <a:p>
          <a:r>
            <a:rPr lang="pl-PL" dirty="0"/>
            <a:t>Dotyczy to zarówno migrantów będących obywatelami UE, jak i migrantów przybywających z krajów trzecich spoza UE.</a:t>
          </a:r>
          <a:endParaRPr lang="en-US" dirty="0"/>
        </a:p>
      </dgm:t>
    </dgm:pt>
    <dgm:pt modelId="{5C26F12D-0C36-4AD7-8AE9-ED1E22EA5867}" type="parTrans" cxnId="{5C7C7E98-A971-48B6-B4AC-D919D03824E7}">
      <dgm:prSet/>
      <dgm:spPr/>
      <dgm:t>
        <a:bodyPr/>
        <a:lstStyle/>
        <a:p>
          <a:endParaRPr lang="en-US"/>
        </a:p>
      </dgm:t>
    </dgm:pt>
    <dgm:pt modelId="{2401A426-1F4A-4549-9CA0-B9893B95218A}" type="sibTrans" cxnId="{5C7C7E98-A971-48B6-B4AC-D919D03824E7}">
      <dgm:prSet/>
      <dgm:spPr/>
      <dgm:t>
        <a:bodyPr/>
        <a:lstStyle/>
        <a:p>
          <a:endParaRPr lang="en-US"/>
        </a:p>
      </dgm:t>
    </dgm:pt>
    <dgm:pt modelId="{0E37C331-6665-614E-B56C-7C81862D60D9}" type="pres">
      <dgm:prSet presAssocID="{AD55A055-65D8-49DF-8351-A81681318147}" presName="linear" presStyleCnt="0">
        <dgm:presLayoutVars>
          <dgm:animLvl val="lvl"/>
          <dgm:resizeHandles val="exact"/>
        </dgm:presLayoutVars>
      </dgm:prSet>
      <dgm:spPr/>
    </dgm:pt>
    <dgm:pt modelId="{76D08D41-01F4-074D-ADA4-89A8D4372FE4}" type="pres">
      <dgm:prSet presAssocID="{D0009B82-1800-460E-A0AA-9EADF624857C}" presName="parentText" presStyleLbl="node1" presStyleIdx="0" presStyleCnt="5">
        <dgm:presLayoutVars>
          <dgm:chMax val="0"/>
          <dgm:bulletEnabled val="1"/>
        </dgm:presLayoutVars>
      </dgm:prSet>
      <dgm:spPr/>
    </dgm:pt>
    <dgm:pt modelId="{D10E80BF-D36B-2847-A4FF-35D54A2235A9}" type="pres">
      <dgm:prSet presAssocID="{27C6E31D-5A84-41BF-87C6-863B7EEA170C}" presName="spacer" presStyleCnt="0"/>
      <dgm:spPr/>
    </dgm:pt>
    <dgm:pt modelId="{875DC904-D501-0144-89A3-AD7EA9816C51}" type="pres">
      <dgm:prSet presAssocID="{7002F49A-4AF4-4EF6-9934-8E5D4A260D6A}" presName="parentText" presStyleLbl="node1" presStyleIdx="1" presStyleCnt="5">
        <dgm:presLayoutVars>
          <dgm:chMax val="0"/>
          <dgm:bulletEnabled val="1"/>
        </dgm:presLayoutVars>
      </dgm:prSet>
      <dgm:spPr/>
    </dgm:pt>
    <dgm:pt modelId="{14273412-63E2-C043-A234-DA229432275F}" type="pres">
      <dgm:prSet presAssocID="{EAC31467-3D60-4FEC-8018-F80D88820D66}" presName="spacer" presStyleCnt="0"/>
      <dgm:spPr/>
    </dgm:pt>
    <dgm:pt modelId="{1915C080-5B98-FF41-98E2-8A74CA2646F3}" type="pres">
      <dgm:prSet presAssocID="{B95FB27B-7981-4F78-8B9A-6262ECD2AC94}" presName="parentText" presStyleLbl="node1" presStyleIdx="2" presStyleCnt="5">
        <dgm:presLayoutVars>
          <dgm:chMax val="0"/>
          <dgm:bulletEnabled val="1"/>
        </dgm:presLayoutVars>
      </dgm:prSet>
      <dgm:spPr/>
    </dgm:pt>
    <dgm:pt modelId="{2EE53CA8-9CB9-9F47-BBD7-1C4D3DC02638}" type="pres">
      <dgm:prSet presAssocID="{344E71DD-031F-4954-8D1F-B04C6A39EF0C}" presName="spacer" presStyleCnt="0"/>
      <dgm:spPr/>
    </dgm:pt>
    <dgm:pt modelId="{8057D0ED-8624-7E4A-B67D-D59817992E4E}" type="pres">
      <dgm:prSet presAssocID="{DEB1C3B2-09F1-4579-82CD-170C4006DF4E}" presName="parentText" presStyleLbl="node1" presStyleIdx="3" presStyleCnt="5">
        <dgm:presLayoutVars>
          <dgm:chMax val="0"/>
          <dgm:bulletEnabled val="1"/>
        </dgm:presLayoutVars>
      </dgm:prSet>
      <dgm:spPr/>
    </dgm:pt>
    <dgm:pt modelId="{75A7CD08-B808-854D-A605-C2556E423770}" type="pres">
      <dgm:prSet presAssocID="{4C7481FF-30C7-46F1-A7D8-66FF394C87A9}" presName="spacer" presStyleCnt="0"/>
      <dgm:spPr/>
    </dgm:pt>
    <dgm:pt modelId="{CC339F00-B341-2844-9EAC-0A9196DB9A9F}" type="pres">
      <dgm:prSet presAssocID="{D490C557-2A26-421E-A638-04A064BC3D43}" presName="parentText" presStyleLbl="node1" presStyleIdx="4" presStyleCnt="5">
        <dgm:presLayoutVars>
          <dgm:chMax val="0"/>
          <dgm:bulletEnabled val="1"/>
        </dgm:presLayoutVars>
      </dgm:prSet>
      <dgm:spPr/>
    </dgm:pt>
  </dgm:ptLst>
  <dgm:cxnLst>
    <dgm:cxn modelId="{D2A72304-D65F-7C47-A7F1-9D62206B6AE5}" type="presOf" srcId="{D0009B82-1800-460E-A0AA-9EADF624857C}" destId="{76D08D41-01F4-074D-ADA4-89A8D4372FE4}" srcOrd="0" destOrd="0" presId="urn:microsoft.com/office/officeart/2005/8/layout/vList2"/>
    <dgm:cxn modelId="{7CE9BE19-8A80-4A98-9794-E839C2E31CC0}" srcId="{AD55A055-65D8-49DF-8351-A81681318147}" destId="{D0009B82-1800-460E-A0AA-9EADF624857C}" srcOrd="0" destOrd="0" parTransId="{477FCE92-160E-4502-BBE6-A9D4F1DC8AA9}" sibTransId="{27C6E31D-5A84-41BF-87C6-863B7EEA170C}"/>
    <dgm:cxn modelId="{E6205033-DF0B-E943-96E3-EA67EFCF6E06}" type="presOf" srcId="{D490C557-2A26-421E-A638-04A064BC3D43}" destId="{CC339F00-B341-2844-9EAC-0A9196DB9A9F}" srcOrd="0" destOrd="0" presId="urn:microsoft.com/office/officeart/2005/8/layout/vList2"/>
    <dgm:cxn modelId="{B677823D-5C0C-E849-84C7-77FB6B1B3E65}" type="presOf" srcId="{B95FB27B-7981-4F78-8B9A-6262ECD2AC94}" destId="{1915C080-5B98-FF41-98E2-8A74CA2646F3}" srcOrd="0" destOrd="0" presId="urn:microsoft.com/office/officeart/2005/8/layout/vList2"/>
    <dgm:cxn modelId="{9F1BDF6B-3E29-463A-87CD-525B50E45A2C}" srcId="{AD55A055-65D8-49DF-8351-A81681318147}" destId="{B95FB27B-7981-4F78-8B9A-6262ECD2AC94}" srcOrd="2" destOrd="0" parTransId="{531DF262-CAB7-4F95-9F79-20C84FDC0481}" sibTransId="{344E71DD-031F-4954-8D1F-B04C6A39EF0C}"/>
    <dgm:cxn modelId="{67606C54-BAD8-6847-9B7F-C510B57D5F56}" type="presOf" srcId="{7002F49A-4AF4-4EF6-9934-8E5D4A260D6A}" destId="{875DC904-D501-0144-89A3-AD7EA9816C51}" srcOrd="0" destOrd="0" presId="urn:microsoft.com/office/officeart/2005/8/layout/vList2"/>
    <dgm:cxn modelId="{0AD13876-A712-4FCC-9352-D9E6655F4F63}" srcId="{AD55A055-65D8-49DF-8351-A81681318147}" destId="{DEB1C3B2-09F1-4579-82CD-170C4006DF4E}" srcOrd="3" destOrd="0" parTransId="{1677CE3F-2186-4923-9A68-FC757A5D97D9}" sibTransId="{4C7481FF-30C7-46F1-A7D8-66FF394C87A9}"/>
    <dgm:cxn modelId="{C693E87F-385B-3740-94CF-A18F2C1B7451}" type="presOf" srcId="{DEB1C3B2-09F1-4579-82CD-170C4006DF4E}" destId="{8057D0ED-8624-7E4A-B67D-D59817992E4E}" srcOrd="0" destOrd="0" presId="urn:microsoft.com/office/officeart/2005/8/layout/vList2"/>
    <dgm:cxn modelId="{5C7C7E98-A971-48B6-B4AC-D919D03824E7}" srcId="{AD55A055-65D8-49DF-8351-A81681318147}" destId="{D490C557-2A26-421E-A638-04A064BC3D43}" srcOrd="4" destOrd="0" parTransId="{5C26F12D-0C36-4AD7-8AE9-ED1E22EA5867}" sibTransId="{2401A426-1F4A-4549-9CA0-B9893B95218A}"/>
    <dgm:cxn modelId="{D11CA6D4-FF45-404B-A72B-E3BE378D525E}" srcId="{AD55A055-65D8-49DF-8351-A81681318147}" destId="{7002F49A-4AF4-4EF6-9934-8E5D4A260D6A}" srcOrd="1" destOrd="0" parTransId="{26792AEE-9884-45E8-9735-20ACB1261FFC}" sibTransId="{EAC31467-3D60-4FEC-8018-F80D88820D66}"/>
    <dgm:cxn modelId="{9B5BF7EF-CA34-1946-BAAA-1C11505CE82E}" type="presOf" srcId="{AD55A055-65D8-49DF-8351-A81681318147}" destId="{0E37C331-6665-614E-B56C-7C81862D60D9}" srcOrd="0" destOrd="0" presId="urn:microsoft.com/office/officeart/2005/8/layout/vList2"/>
    <dgm:cxn modelId="{4E02047D-93C3-024E-BD59-8BE987F2A5FA}" type="presParOf" srcId="{0E37C331-6665-614E-B56C-7C81862D60D9}" destId="{76D08D41-01F4-074D-ADA4-89A8D4372FE4}" srcOrd="0" destOrd="0" presId="urn:microsoft.com/office/officeart/2005/8/layout/vList2"/>
    <dgm:cxn modelId="{90587FD7-1CB2-5847-ACE2-B5BF79E046D6}" type="presParOf" srcId="{0E37C331-6665-614E-B56C-7C81862D60D9}" destId="{D10E80BF-D36B-2847-A4FF-35D54A2235A9}" srcOrd="1" destOrd="0" presId="urn:microsoft.com/office/officeart/2005/8/layout/vList2"/>
    <dgm:cxn modelId="{58E5E15B-B968-7349-8DC8-109C45E92744}" type="presParOf" srcId="{0E37C331-6665-614E-B56C-7C81862D60D9}" destId="{875DC904-D501-0144-89A3-AD7EA9816C51}" srcOrd="2" destOrd="0" presId="urn:microsoft.com/office/officeart/2005/8/layout/vList2"/>
    <dgm:cxn modelId="{AF9025ED-DD9F-4F43-B194-F864A14C2D43}" type="presParOf" srcId="{0E37C331-6665-614E-B56C-7C81862D60D9}" destId="{14273412-63E2-C043-A234-DA229432275F}" srcOrd="3" destOrd="0" presId="urn:microsoft.com/office/officeart/2005/8/layout/vList2"/>
    <dgm:cxn modelId="{4B236B03-251D-9D4E-A860-90A36638CEA2}" type="presParOf" srcId="{0E37C331-6665-614E-B56C-7C81862D60D9}" destId="{1915C080-5B98-FF41-98E2-8A74CA2646F3}" srcOrd="4" destOrd="0" presId="urn:microsoft.com/office/officeart/2005/8/layout/vList2"/>
    <dgm:cxn modelId="{C465FEB2-1BB0-6643-BA26-BF47B3D564CA}" type="presParOf" srcId="{0E37C331-6665-614E-B56C-7C81862D60D9}" destId="{2EE53CA8-9CB9-9F47-BBD7-1C4D3DC02638}" srcOrd="5" destOrd="0" presId="urn:microsoft.com/office/officeart/2005/8/layout/vList2"/>
    <dgm:cxn modelId="{B57DD165-CFBF-9448-9B19-9CE52CC33E9B}" type="presParOf" srcId="{0E37C331-6665-614E-B56C-7C81862D60D9}" destId="{8057D0ED-8624-7E4A-B67D-D59817992E4E}" srcOrd="6" destOrd="0" presId="urn:microsoft.com/office/officeart/2005/8/layout/vList2"/>
    <dgm:cxn modelId="{42A353A6-0DAE-624E-B173-835CAAF3457E}" type="presParOf" srcId="{0E37C331-6665-614E-B56C-7C81862D60D9}" destId="{75A7CD08-B808-854D-A605-C2556E423770}" srcOrd="7" destOrd="0" presId="urn:microsoft.com/office/officeart/2005/8/layout/vList2"/>
    <dgm:cxn modelId="{EF9508E8-2316-C04B-9770-7D171C70F4EA}" type="presParOf" srcId="{0E37C331-6665-614E-B56C-7C81862D60D9}" destId="{CC339F00-B341-2844-9EAC-0A9196DB9A9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B144878-0AB9-49B4-8BE6-FDA902590734}"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BAC159A-15BF-4037-8434-5A6555DD89F6}">
      <dgm:prSet/>
      <dgm:spPr/>
      <dgm:t>
        <a:bodyPr/>
        <a:lstStyle/>
        <a:p>
          <a:pPr algn="just"/>
          <a:r>
            <a:rPr lang="pl-PL" b="0" dirty="0"/>
            <a:t>Chociaż praktyki rozwiązywania sporów, zapobiegania konfliktom i tłumaczenia są tak stare, jak pierwsze przepływy migrantów do Europy i zyskały uwagę wraz z rosnącym naciskiem na politykę spójności społecznej w społeczeństwach przyjmujących migrantów, mediator wielokulturowy jest stosunkowo nowym zawodem w Europie.</a:t>
          </a:r>
          <a:endParaRPr lang="en-US" dirty="0"/>
        </a:p>
      </dgm:t>
    </dgm:pt>
    <dgm:pt modelId="{1EFE361D-773B-4256-8DAA-FC1F4AAB0B9E}" type="parTrans" cxnId="{1996D540-765D-4B71-8918-F5D59E1EC4A3}">
      <dgm:prSet/>
      <dgm:spPr/>
      <dgm:t>
        <a:bodyPr/>
        <a:lstStyle/>
        <a:p>
          <a:endParaRPr lang="en-US"/>
        </a:p>
      </dgm:t>
    </dgm:pt>
    <dgm:pt modelId="{B803A289-2082-4BE4-BE5B-39EDAF6CE68D}" type="sibTrans" cxnId="{1996D540-765D-4B71-8918-F5D59E1EC4A3}">
      <dgm:prSet/>
      <dgm:spPr/>
      <dgm:t>
        <a:bodyPr/>
        <a:lstStyle/>
        <a:p>
          <a:endParaRPr lang="en-US"/>
        </a:p>
      </dgm:t>
    </dgm:pt>
    <dgm:pt modelId="{34F9C7F2-23A6-40A5-9C1A-59B82A7F45EF}">
      <dgm:prSet/>
      <dgm:spPr/>
      <dgm:t>
        <a:bodyPr/>
        <a:lstStyle/>
        <a:p>
          <a:pPr algn="just"/>
          <a:r>
            <a:rPr lang="pl-PL" dirty="0"/>
            <a:t>Mediacja wielokulturowa zyskała coraz większą uwagę po ustanowieniu Europejskiego Kodeksu Postępowania dla Mediatorów z 2004 r. oraz Jednolitego Aktu Mediacyjnego Zgromadzenia Ogólnego ONZ z 2002 r.</a:t>
          </a:r>
          <a:endParaRPr lang="en-US" dirty="0"/>
        </a:p>
      </dgm:t>
    </dgm:pt>
    <dgm:pt modelId="{0908DF5D-BAB7-4D86-8F24-AE96D078B5EA}" type="parTrans" cxnId="{8AC2863F-786A-4F44-99A0-609E3C03C7A2}">
      <dgm:prSet/>
      <dgm:spPr/>
      <dgm:t>
        <a:bodyPr/>
        <a:lstStyle/>
        <a:p>
          <a:endParaRPr lang="en-US"/>
        </a:p>
      </dgm:t>
    </dgm:pt>
    <dgm:pt modelId="{8F8FA876-FBEC-44F0-96D5-A454664C2AE2}" type="sibTrans" cxnId="{8AC2863F-786A-4F44-99A0-609E3C03C7A2}">
      <dgm:prSet/>
      <dgm:spPr/>
      <dgm:t>
        <a:bodyPr/>
        <a:lstStyle/>
        <a:p>
          <a:endParaRPr lang="en-US"/>
        </a:p>
      </dgm:t>
    </dgm:pt>
    <dgm:pt modelId="{7C03DDA6-8B3C-42E6-8339-A7E3299240DE}">
      <dgm:prSet/>
      <dgm:spPr/>
      <dgm:t>
        <a:bodyPr/>
        <a:lstStyle/>
        <a:p>
          <a:pPr algn="just"/>
          <a:r>
            <a:rPr lang="pl-PL" b="0" dirty="0"/>
            <a:t>Pomimo przepisów Unii Europejskiej regulujących i standaryzujących działalność mediatorów, każdy kraj europejski nadal posiada własne ramy prawne w dziedzinie mediacji.</a:t>
          </a:r>
          <a:endParaRPr lang="en-US" dirty="0"/>
        </a:p>
      </dgm:t>
    </dgm:pt>
    <dgm:pt modelId="{A38621BB-38E2-4C24-9E69-6BA274626CA9}" type="parTrans" cxnId="{28E4EEF2-46CB-40D8-A407-A033FD14792E}">
      <dgm:prSet/>
      <dgm:spPr/>
      <dgm:t>
        <a:bodyPr/>
        <a:lstStyle/>
        <a:p>
          <a:endParaRPr lang="en-US"/>
        </a:p>
      </dgm:t>
    </dgm:pt>
    <dgm:pt modelId="{24539C9B-6A6D-4F89-B454-5A173CE83937}" type="sibTrans" cxnId="{28E4EEF2-46CB-40D8-A407-A033FD14792E}">
      <dgm:prSet/>
      <dgm:spPr/>
      <dgm:t>
        <a:bodyPr/>
        <a:lstStyle/>
        <a:p>
          <a:endParaRPr lang="en-US"/>
        </a:p>
      </dgm:t>
    </dgm:pt>
    <dgm:pt modelId="{B9E1522E-9A39-489F-8036-858C7E9FD30F}">
      <dgm:prSet/>
      <dgm:spPr/>
      <dgm:t>
        <a:bodyPr/>
        <a:lstStyle/>
        <a:p>
          <a:pPr algn="just"/>
          <a:r>
            <a:rPr lang="pl-PL" b="0" dirty="0"/>
            <a:t>W rezultacie w kilku państwach członkowskich brakuje harmonizacji i uzgodnionych norm wielokulturowości.</a:t>
          </a:r>
          <a:endParaRPr lang="en-US" dirty="0"/>
        </a:p>
      </dgm:t>
    </dgm:pt>
    <dgm:pt modelId="{640E8211-5BCC-4F5D-AF87-AE9C68C08650}" type="parTrans" cxnId="{5C3EC4A2-8558-4A39-B261-B0BCD50AC444}">
      <dgm:prSet/>
      <dgm:spPr/>
      <dgm:t>
        <a:bodyPr/>
        <a:lstStyle/>
        <a:p>
          <a:endParaRPr lang="en-US"/>
        </a:p>
      </dgm:t>
    </dgm:pt>
    <dgm:pt modelId="{A7BD47D4-DAE9-4FB0-B014-B788C92C95EA}" type="sibTrans" cxnId="{5C3EC4A2-8558-4A39-B261-B0BCD50AC444}">
      <dgm:prSet/>
      <dgm:spPr/>
      <dgm:t>
        <a:bodyPr/>
        <a:lstStyle/>
        <a:p>
          <a:endParaRPr lang="en-US"/>
        </a:p>
      </dgm:t>
    </dgm:pt>
    <dgm:pt modelId="{2F865B8E-A216-E84C-BED5-DF11BD7AB402}" type="pres">
      <dgm:prSet presAssocID="{9B144878-0AB9-49B4-8BE6-FDA902590734}" presName="linear" presStyleCnt="0">
        <dgm:presLayoutVars>
          <dgm:animLvl val="lvl"/>
          <dgm:resizeHandles val="exact"/>
        </dgm:presLayoutVars>
      </dgm:prSet>
      <dgm:spPr/>
    </dgm:pt>
    <dgm:pt modelId="{04F341EB-16CB-1240-9C44-000F75B57A15}" type="pres">
      <dgm:prSet presAssocID="{EBAC159A-15BF-4037-8434-5A6555DD89F6}" presName="parentText" presStyleLbl="node1" presStyleIdx="0" presStyleCnt="4">
        <dgm:presLayoutVars>
          <dgm:chMax val="0"/>
          <dgm:bulletEnabled val="1"/>
        </dgm:presLayoutVars>
      </dgm:prSet>
      <dgm:spPr/>
    </dgm:pt>
    <dgm:pt modelId="{8E23FE14-CF3C-2E43-B7E1-73E6FCBB901D}" type="pres">
      <dgm:prSet presAssocID="{B803A289-2082-4BE4-BE5B-39EDAF6CE68D}" presName="spacer" presStyleCnt="0"/>
      <dgm:spPr/>
    </dgm:pt>
    <dgm:pt modelId="{B75ADB83-5103-9445-A1DC-EC8D58409CCB}" type="pres">
      <dgm:prSet presAssocID="{34F9C7F2-23A6-40A5-9C1A-59B82A7F45EF}" presName="parentText" presStyleLbl="node1" presStyleIdx="1" presStyleCnt="4">
        <dgm:presLayoutVars>
          <dgm:chMax val="0"/>
          <dgm:bulletEnabled val="1"/>
        </dgm:presLayoutVars>
      </dgm:prSet>
      <dgm:spPr/>
    </dgm:pt>
    <dgm:pt modelId="{D6A5F174-F18A-294C-B15D-FBD16096B8F3}" type="pres">
      <dgm:prSet presAssocID="{8F8FA876-FBEC-44F0-96D5-A454664C2AE2}" presName="spacer" presStyleCnt="0"/>
      <dgm:spPr/>
    </dgm:pt>
    <dgm:pt modelId="{D867F6D9-68C4-ED4C-A1A0-BF5C8D7FBFA8}" type="pres">
      <dgm:prSet presAssocID="{7C03DDA6-8B3C-42E6-8339-A7E3299240DE}" presName="parentText" presStyleLbl="node1" presStyleIdx="2" presStyleCnt="4">
        <dgm:presLayoutVars>
          <dgm:chMax val="0"/>
          <dgm:bulletEnabled val="1"/>
        </dgm:presLayoutVars>
      </dgm:prSet>
      <dgm:spPr/>
    </dgm:pt>
    <dgm:pt modelId="{AED4F5F8-C58E-4F43-B86C-8CD93065E4F3}" type="pres">
      <dgm:prSet presAssocID="{24539C9B-6A6D-4F89-B454-5A173CE83937}" presName="spacer" presStyleCnt="0"/>
      <dgm:spPr/>
    </dgm:pt>
    <dgm:pt modelId="{612828C2-BCD4-7F44-850B-00D24399A730}" type="pres">
      <dgm:prSet presAssocID="{B9E1522E-9A39-489F-8036-858C7E9FD30F}" presName="parentText" presStyleLbl="node1" presStyleIdx="3" presStyleCnt="4">
        <dgm:presLayoutVars>
          <dgm:chMax val="0"/>
          <dgm:bulletEnabled val="1"/>
        </dgm:presLayoutVars>
      </dgm:prSet>
      <dgm:spPr/>
    </dgm:pt>
  </dgm:ptLst>
  <dgm:cxnLst>
    <dgm:cxn modelId="{8AC2863F-786A-4F44-99A0-609E3C03C7A2}" srcId="{9B144878-0AB9-49B4-8BE6-FDA902590734}" destId="{34F9C7F2-23A6-40A5-9C1A-59B82A7F45EF}" srcOrd="1" destOrd="0" parTransId="{0908DF5D-BAB7-4D86-8F24-AE96D078B5EA}" sibTransId="{8F8FA876-FBEC-44F0-96D5-A454664C2AE2}"/>
    <dgm:cxn modelId="{1996D540-765D-4B71-8918-F5D59E1EC4A3}" srcId="{9B144878-0AB9-49B4-8BE6-FDA902590734}" destId="{EBAC159A-15BF-4037-8434-5A6555DD89F6}" srcOrd="0" destOrd="0" parTransId="{1EFE361D-773B-4256-8DAA-FC1F4AAB0B9E}" sibTransId="{B803A289-2082-4BE4-BE5B-39EDAF6CE68D}"/>
    <dgm:cxn modelId="{AD56CC77-71C6-0C48-AA2C-72B92EAC3A6E}" type="presOf" srcId="{7C03DDA6-8B3C-42E6-8339-A7E3299240DE}" destId="{D867F6D9-68C4-ED4C-A1A0-BF5C8D7FBFA8}" srcOrd="0" destOrd="0" presId="urn:microsoft.com/office/officeart/2005/8/layout/vList2"/>
    <dgm:cxn modelId="{A889A792-C6BF-4F47-9708-AA1413774F28}" type="presOf" srcId="{B9E1522E-9A39-489F-8036-858C7E9FD30F}" destId="{612828C2-BCD4-7F44-850B-00D24399A730}" srcOrd="0" destOrd="0" presId="urn:microsoft.com/office/officeart/2005/8/layout/vList2"/>
    <dgm:cxn modelId="{5C3EC4A2-8558-4A39-B261-B0BCD50AC444}" srcId="{9B144878-0AB9-49B4-8BE6-FDA902590734}" destId="{B9E1522E-9A39-489F-8036-858C7E9FD30F}" srcOrd="3" destOrd="0" parTransId="{640E8211-5BCC-4F5D-AF87-AE9C68C08650}" sibTransId="{A7BD47D4-DAE9-4FB0-B014-B788C92C95EA}"/>
    <dgm:cxn modelId="{F4AF81CA-5B5D-7E45-9477-63D099C11BA9}" type="presOf" srcId="{EBAC159A-15BF-4037-8434-5A6555DD89F6}" destId="{04F341EB-16CB-1240-9C44-000F75B57A15}" srcOrd="0" destOrd="0" presId="urn:microsoft.com/office/officeart/2005/8/layout/vList2"/>
    <dgm:cxn modelId="{BEF4B3CB-3031-5D40-90F6-BDAE5E5FE510}" type="presOf" srcId="{34F9C7F2-23A6-40A5-9C1A-59B82A7F45EF}" destId="{B75ADB83-5103-9445-A1DC-EC8D58409CCB}" srcOrd="0" destOrd="0" presId="urn:microsoft.com/office/officeart/2005/8/layout/vList2"/>
    <dgm:cxn modelId="{2FA86CD5-11E8-E949-A215-5C76F923DB7F}" type="presOf" srcId="{9B144878-0AB9-49B4-8BE6-FDA902590734}" destId="{2F865B8E-A216-E84C-BED5-DF11BD7AB402}" srcOrd="0" destOrd="0" presId="urn:microsoft.com/office/officeart/2005/8/layout/vList2"/>
    <dgm:cxn modelId="{28E4EEF2-46CB-40D8-A407-A033FD14792E}" srcId="{9B144878-0AB9-49B4-8BE6-FDA902590734}" destId="{7C03DDA6-8B3C-42E6-8339-A7E3299240DE}" srcOrd="2" destOrd="0" parTransId="{A38621BB-38E2-4C24-9E69-6BA274626CA9}" sibTransId="{24539C9B-6A6D-4F89-B454-5A173CE83937}"/>
    <dgm:cxn modelId="{5AC35CEE-B79D-D649-8B05-9E40384D612B}" type="presParOf" srcId="{2F865B8E-A216-E84C-BED5-DF11BD7AB402}" destId="{04F341EB-16CB-1240-9C44-000F75B57A15}" srcOrd="0" destOrd="0" presId="urn:microsoft.com/office/officeart/2005/8/layout/vList2"/>
    <dgm:cxn modelId="{E2E2FD6A-08B1-FD49-A01B-55F9438DA6D5}" type="presParOf" srcId="{2F865B8E-A216-E84C-BED5-DF11BD7AB402}" destId="{8E23FE14-CF3C-2E43-B7E1-73E6FCBB901D}" srcOrd="1" destOrd="0" presId="urn:microsoft.com/office/officeart/2005/8/layout/vList2"/>
    <dgm:cxn modelId="{01A8CE8D-A14D-1E46-9613-2CBAB291CF59}" type="presParOf" srcId="{2F865B8E-A216-E84C-BED5-DF11BD7AB402}" destId="{B75ADB83-5103-9445-A1DC-EC8D58409CCB}" srcOrd="2" destOrd="0" presId="urn:microsoft.com/office/officeart/2005/8/layout/vList2"/>
    <dgm:cxn modelId="{0F70CE34-6308-624A-B708-D10676976A88}" type="presParOf" srcId="{2F865B8E-A216-E84C-BED5-DF11BD7AB402}" destId="{D6A5F174-F18A-294C-B15D-FBD16096B8F3}" srcOrd="3" destOrd="0" presId="urn:microsoft.com/office/officeart/2005/8/layout/vList2"/>
    <dgm:cxn modelId="{A9F3EE57-001C-0442-8F4E-1FA6D5C41947}" type="presParOf" srcId="{2F865B8E-A216-E84C-BED5-DF11BD7AB402}" destId="{D867F6D9-68C4-ED4C-A1A0-BF5C8D7FBFA8}" srcOrd="4" destOrd="0" presId="urn:microsoft.com/office/officeart/2005/8/layout/vList2"/>
    <dgm:cxn modelId="{5AAFE8EB-B3A7-6A4D-9C88-B9BA3751B307}" type="presParOf" srcId="{2F865B8E-A216-E84C-BED5-DF11BD7AB402}" destId="{AED4F5F8-C58E-4F43-B86C-8CD93065E4F3}" srcOrd="5" destOrd="0" presId="urn:microsoft.com/office/officeart/2005/8/layout/vList2"/>
    <dgm:cxn modelId="{09C61705-EC2E-F94F-A3BB-5F032573C164}" type="presParOf" srcId="{2F865B8E-A216-E84C-BED5-DF11BD7AB402}" destId="{612828C2-BCD4-7F44-850B-00D24399A73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8C8CDE8-2C76-F744-98F7-C3A9EE317420}" type="doc">
      <dgm:prSet loTypeId="urn:microsoft.com/office/officeart/2005/8/layout/process2" loCatId="list" qsTypeId="urn:microsoft.com/office/officeart/2005/8/quickstyle/simple1" qsCatId="simple" csTypeId="urn:microsoft.com/office/officeart/2005/8/colors/colorful2" csCatId="colorful" phldr="1"/>
      <dgm:spPr/>
      <dgm:t>
        <a:bodyPr/>
        <a:lstStyle/>
        <a:p>
          <a:endParaRPr lang="en-GB"/>
        </a:p>
      </dgm:t>
    </dgm:pt>
    <dgm:pt modelId="{3274C5D4-A325-3A4E-A3AB-90C58A4982BB}">
      <dgm:prSet/>
      <dgm:spPr/>
      <dgm:t>
        <a:bodyPr/>
        <a:lstStyle/>
        <a:p>
          <a:pPr algn="ctr"/>
          <a:r>
            <a:rPr lang="pl-PL" b="0" dirty="0"/>
            <a:t>Zrozumienie zasad i najlepszych praktyk mediacji wielokulturowej w państwach członkowskich Unii Europejskiej rozpoczyna się od zdefiniowania roli i obowiązków mediatorów wielokulturowych.</a:t>
          </a:r>
          <a:endParaRPr lang="en-GB" dirty="0"/>
        </a:p>
      </dgm:t>
    </dgm:pt>
    <dgm:pt modelId="{67076E50-8EC8-CF45-B3E7-BFB2EE3A9F65}" type="parTrans" cxnId="{42B01744-4FEB-8B4E-A5F2-2B3462B5C0E8}">
      <dgm:prSet/>
      <dgm:spPr/>
      <dgm:t>
        <a:bodyPr/>
        <a:lstStyle/>
        <a:p>
          <a:endParaRPr lang="en-GB"/>
        </a:p>
      </dgm:t>
    </dgm:pt>
    <dgm:pt modelId="{BB106225-DF67-1042-8091-3299FA87A4E0}" type="sibTrans" cxnId="{42B01744-4FEB-8B4E-A5F2-2B3462B5C0E8}">
      <dgm:prSet/>
      <dgm:spPr/>
      <dgm:t>
        <a:bodyPr/>
        <a:lstStyle/>
        <a:p>
          <a:endParaRPr lang="en-GB"/>
        </a:p>
      </dgm:t>
    </dgm:pt>
    <dgm:pt modelId="{5E9649EC-CA00-B84E-B1A9-E4DD85808CAA}">
      <dgm:prSet/>
      <dgm:spPr/>
      <dgm:t>
        <a:bodyPr/>
        <a:lstStyle/>
        <a:p>
          <a:r>
            <a:rPr lang="pl-PL" b="0" dirty="0"/>
            <a:t>Poniżej przedstawiono główne obowiązki w zakresie integracji migrantów w krajach europejskich o różnych możliwościach:</a:t>
          </a:r>
          <a:endParaRPr lang="en-GB" dirty="0"/>
        </a:p>
      </dgm:t>
    </dgm:pt>
    <dgm:pt modelId="{723EDD55-D481-5748-B43F-07E327841903}" type="parTrans" cxnId="{7BD98683-C999-DB4E-B6D9-851B9F1955C4}">
      <dgm:prSet/>
      <dgm:spPr/>
      <dgm:t>
        <a:bodyPr/>
        <a:lstStyle/>
        <a:p>
          <a:endParaRPr lang="en-GB"/>
        </a:p>
      </dgm:t>
    </dgm:pt>
    <dgm:pt modelId="{3636F715-0004-1245-BEA7-B6F077C33976}" type="sibTrans" cxnId="{7BD98683-C999-DB4E-B6D9-851B9F1955C4}">
      <dgm:prSet/>
      <dgm:spPr/>
      <dgm:t>
        <a:bodyPr/>
        <a:lstStyle/>
        <a:p>
          <a:endParaRPr lang="en-GB"/>
        </a:p>
      </dgm:t>
    </dgm:pt>
    <dgm:pt modelId="{B2C8CB46-CB34-2143-B273-B3CBC4DF3077}">
      <dgm:prSet/>
      <dgm:spPr/>
      <dgm:t>
        <a:bodyPr/>
        <a:lstStyle/>
        <a:p>
          <a:r>
            <a:rPr lang="pl-PL" b="0" dirty="0"/>
            <a:t>Obejmują one: tłumaczenie ustne, pośrednictwo kulturowe, tworzenie i utrzymywanie spokojnego, polubownego środowiska negocjacyjnego, budowanie zaufania między stronami (poprzez wyjaśnianie nieporozumień), zapobieganie konfliktom i wsparcie w ich rozwiązywaniu, "sprawdzanie rzeczywistości" poprzez przedstawianie punktów widzenia przeciwnych stron oraz, w razie potrzeby, pomoc prawna. (W niektórych warunkach mediator może być wymagany w celu zagwarantowania jakości usług i ochrony praw migrantów).</a:t>
          </a:r>
          <a:endParaRPr lang="en-GB" dirty="0"/>
        </a:p>
      </dgm:t>
    </dgm:pt>
    <dgm:pt modelId="{E0C9A119-B6CC-634F-8153-5312B7CAD5E3}" type="parTrans" cxnId="{992347C0-CD0D-5A4B-A909-264A7CA2732D}">
      <dgm:prSet/>
      <dgm:spPr/>
      <dgm:t>
        <a:bodyPr/>
        <a:lstStyle/>
        <a:p>
          <a:endParaRPr lang="en-GB"/>
        </a:p>
      </dgm:t>
    </dgm:pt>
    <dgm:pt modelId="{21005447-A3C6-DC49-BC7D-6A575E6D9471}" type="sibTrans" cxnId="{992347C0-CD0D-5A4B-A909-264A7CA2732D}">
      <dgm:prSet/>
      <dgm:spPr/>
      <dgm:t>
        <a:bodyPr/>
        <a:lstStyle/>
        <a:p>
          <a:endParaRPr lang="en-GB"/>
        </a:p>
      </dgm:t>
    </dgm:pt>
    <dgm:pt modelId="{667EE435-92FF-2343-BE6E-89B2ACAA25C0}" type="pres">
      <dgm:prSet presAssocID="{A8C8CDE8-2C76-F744-98F7-C3A9EE317420}" presName="linearFlow" presStyleCnt="0">
        <dgm:presLayoutVars>
          <dgm:resizeHandles val="exact"/>
        </dgm:presLayoutVars>
      </dgm:prSet>
      <dgm:spPr/>
    </dgm:pt>
    <dgm:pt modelId="{F44BFC3B-E64C-F544-A335-D56B0BA4EFFB}" type="pres">
      <dgm:prSet presAssocID="{3274C5D4-A325-3A4E-A3AB-90C58A4982BB}" presName="node" presStyleLbl="node1" presStyleIdx="0" presStyleCnt="3">
        <dgm:presLayoutVars>
          <dgm:bulletEnabled val="1"/>
        </dgm:presLayoutVars>
      </dgm:prSet>
      <dgm:spPr/>
    </dgm:pt>
    <dgm:pt modelId="{D7DC7303-0B2B-AC4C-AB85-32E82C245B98}" type="pres">
      <dgm:prSet presAssocID="{BB106225-DF67-1042-8091-3299FA87A4E0}" presName="sibTrans" presStyleLbl="sibTrans2D1" presStyleIdx="0" presStyleCnt="2"/>
      <dgm:spPr/>
    </dgm:pt>
    <dgm:pt modelId="{65689FAF-3977-5A47-9209-0A5CA2CFF76C}" type="pres">
      <dgm:prSet presAssocID="{BB106225-DF67-1042-8091-3299FA87A4E0}" presName="connectorText" presStyleLbl="sibTrans2D1" presStyleIdx="0" presStyleCnt="2"/>
      <dgm:spPr/>
    </dgm:pt>
    <dgm:pt modelId="{F28DEB6F-1EFC-C747-9758-0D195CED3C8B}" type="pres">
      <dgm:prSet presAssocID="{5E9649EC-CA00-B84E-B1A9-E4DD85808CAA}" presName="node" presStyleLbl="node1" presStyleIdx="1" presStyleCnt="3">
        <dgm:presLayoutVars>
          <dgm:bulletEnabled val="1"/>
        </dgm:presLayoutVars>
      </dgm:prSet>
      <dgm:spPr/>
    </dgm:pt>
    <dgm:pt modelId="{9C05A3B0-4F72-E841-8AB3-7B01B3348A49}" type="pres">
      <dgm:prSet presAssocID="{3636F715-0004-1245-BEA7-B6F077C33976}" presName="sibTrans" presStyleLbl="sibTrans2D1" presStyleIdx="1" presStyleCnt="2"/>
      <dgm:spPr/>
    </dgm:pt>
    <dgm:pt modelId="{E70B25FC-45C9-2F4E-8781-FE4D634A3AFB}" type="pres">
      <dgm:prSet presAssocID="{3636F715-0004-1245-BEA7-B6F077C33976}" presName="connectorText" presStyleLbl="sibTrans2D1" presStyleIdx="1" presStyleCnt="2"/>
      <dgm:spPr/>
    </dgm:pt>
    <dgm:pt modelId="{C41CDCBD-E58B-A743-9198-ECE04B599BFF}" type="pres">
      <dgm:prSet presAssocID="{B2C8CB46-CB34-2143-B273-B3CBC4DF3077}" presName="node" presStyleLbl="node1" presStyleIdx="2" presStyleCnt="3">
        <dgm:presLayoutVars>
          <dgm:bulletEnabled val="1"/>
        </dgm:presLayoutVars>
      </dgm:prSet>
      <dgm:spPr/>
    </dgm:pt>
  </dgm:ptLst>
  <dgm:cxnLst>
    <dgm:cxn modelId="{C37FED15-8353-B044-973A-E3B7279362F6}" type="presOf" srcId="{BB106225-DF67-1042-8091-3299FA87A4E0}" destId="{D7DC7303-0B2B-AC4C-AB85-32E82C245B98}" srcOrd="0" destOrd="0" presId="urn:microsoft.com/office/officeart/2005/8/layout/process2"/>
    <dgm:cxn modelId="{7AFB655F-2BBC-CD4C-8375-9773CA13C044}" type="presOf" srcId="{3636F715-0004-1245-BEA7-B6F077C33976}" destId="{9C05A3B0-4F72-E841-8AB3-7B01B3348A49}" srcOrd="0" destOrd="0" presId="urn:microsoft.com/office/officeart/2005/8/layout/process2"/>
    <dgm:cxn modelId="{B3F1AA60-9BD1-FA41-9705-F318F97B720F}" type="presOf" srcId="{BB106225-DF67-1042-8091-3299FA87A4E0}" destId="{65689FAF-3977-5A47-9209-0A5CA2CFF76C}" srcOrd="1" destOrd="0" presId="urn:microsoft.com/office/officeart/2005/8/layout/process2"/>
    <dgm:cxn modelId="{42B01744-4FEB-8B4E-A5F2-2B3462B5C0E8}" srcId="{A8C8CDE8-2C76-F744-98F7-C3A9EE317420}" destId="{3274C5D4-A325-3A4E-A3AB-90C58A4982BB}" srcOrd="0" destOrd="0" parTransId="{67076E50-8EC8-CF45-B3E7-BFB2EE3A9F65}" sibTransId="{BB106225-DF67-1042-8091-3299FA87A4E0}"/>
    <dgm:cxn modelId="{93BA8B69-B397-6543-9189-53D1A6471222}" type="presOf" srcId="{5E9649EC-CA00-B84E-B1A9-E4DD85808CAA}" destId="{F28DEB6F-1EFC-C747-9758-0D195CED3C8B}" srcOrd="0" destOrd="0" presId="urn:microsoft.com/office/officeart/2005/8/layout/process2"/>
    <dgm:cxn modelId="{15DAD155-4020-674D-9AE1-805FA3B272C2}" type="presOf" srcId="{B2C8CB46-CB34-2143-B273-B3CBC4DF3077}" destId="{C41CDCBD-E58B-A743-9198-ECE04B599BFF}" srcOrd="0" destOrd="0" presId="urn:microsoft.com/office/officeart/2005/8/layout/process2"/>
    <dgm:cxn modelId="{DEFED077-F251-114E-9507-DF8679DA8323}" type="presOf" srcId="{A8C8CDE8-2C76-F744-98F7-C3A9EE317420}" destId="{667EE435-92FF-2343-BE6E-89B2ACAA25C0}" srcOrd="0" destOrd="0" presId="urn:microsoft.com/office/officeart/2005/8/layout/process2"/>
    <dgm:cxn modelId="{7BD98683-C999-DB4E-B6D9-851B9F1955C4}" srcId="{A8C8CDE8-2C76-F744-98F7-C3A9EE317420}" destId="{5E9649EC-CA00-B84E-B1A9-E4DD85808CAA}" srcOrd="1" destOrd="0" parTransId="{723EDD55-D481-5748-B43F-07E327841903}" sibTransId="{3636F715-0004-1245-BEA7-B6F077C33976}"/>
    <dgm:cxn modelId="{AE4E1CA6-2183-AD4D-ACC3-9D5A76015554}" type="presOf" srcId="{3274C5D4-A325-3A4E-A3AB-90C58A4982BB}" destId="{F44BFC3B-E64C-F544-A335-D56B0BA4EFFB}" srcOrd="0" destOrd="0" presId="urn:microsoft.com/office/officeart/2005/8/layout/process2"/>
    <dgm:cxn modelId="{992347C0-CD0D-5A4B-A909-264A7CA2732D}" srcId="{A8C8CDE8-2C76-F744-98F7-C3A9EE317420}" destId="{B2C8CB46-CB34-2143-B273-B3CBC4DF3077}" srcOrd="2" destOrd="0" parTransId="{E0C9A119-B6CC-634F-8153-5312B7CAD5E3}" sibTransId="{21005447-A3C6-DC49-BC7D-6A575E6D9471}"/>
    <dgm:cxn modelId="{13EA3DE1-0F62-B045-AF1D-93DCDFB0AFBF}" type="presOf" srcId="{3636F715-0004-1245-BEA7-B6F077C33976}" destId="{E70B25FC-45C9-2F4E-8781-FE4D634A3AFB}" srcOrd="1" destOrd="0" presId="urn:microsoft.com/office/officeart/2005/8/layout/process2"/>
    <dgm:cxn modelId="{11AD0B1F-1E9C-D847-9E22-666EBA7EADE7}" type="presParOf" srcId="{667EE435-92FF-2343-BE6E-89B2ACAA25C0}" destId="{F44BFC3B-E64C-F544-A335-D56B0BA4EFFB}" srcOrd="0" destOrd="0" presId="urn:microsoft.com/office/officeart/2005/8/layout/process2"/>
    <dgm:cxn modelId="{6985CAEB-C22C-4941-9CE9-847196DC313B}" type="presParOf" srcId="{667EE435-92FF-2343-BE6E-89B2ACAA25C0}" destId="{D7DC7303-0B2B-AC4C-AB85-32E82C245B98}" srcOrd="1" destOrd="0" presId="urn:microsoft.com/office/officeart/2005/8/layout/process2"/>
    <dgm:cxn modelId="{CDE177E9-641E-C647-8B53-CB60CB107EED}" type="presParOf" srcId="{D7DC7303-0B2B-AC4C-AB85-32E82C245B98}" destId="{65689FAF-3977-5A47-9209-0A5CA2CFF76C}" srcOrd="0" destOrd="0" presId="urn:microsoft.com/office/officeart/2005/8/layout/process2"/>
    <dgm:cxn modelId="{6B8B5E0B-13F7-9E44-83A4-094B4C80686E}" type="presParOf" srcId="{667EE435-92FF-2343-BE6E-89B2ACAA25C0}" destId="{F28DEB6F-1EFC-C747-9758-0D195CED3C8B}" srcOrd="2" destOrd="0" presId="urn:microsoft.com/office/officeart/2005/8/layout/process2"/>
    <dgm:cxn modelId="{1F70E045-B3FD-3A48-BBB4-48311498C830}" type="presParOf" srcId="{667EE435-92FF-2343-BE6E-89B2ACAA25C0}" destId="{9C05A3B0-4F72-E841-8AB3-7B01B3348A49}" srcOrd="3" destOrd="0" presId="urn:microsoft.com/office/officeart/2005/8/layout/process2"/>
    <dgm:cxn modelId="{433E684A-012B-8647-AA3B-2F03A27295E0}" type="presParOf" srcId="{9C05A3B0-4F72-E841-8AB3-7B01B3348A49}" destId="{E70B25FC-45C9-2F4E-8781-FE4D634A3AFB}" srcOrd="0" destOrd="0" presId="urn:microsoft.com/office/officeart/2005/8/layout/process2"/>
    <dgm:cxn modelId="{721A8142-8D67-0A4B-A5BF-90C76644CBE7}" type="presParOf" srcId="{667EE435-92FF-2343-BE6E-89B2ACAA25C0}" destId="{C41CDCBD-E58B-A743-9198-ECE04B599BFF}"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DC372F5-9006-497A-A23D-7B9B2E9DBC19}"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C94563FD-282A-4CFE-BC1E-E2978B82039E}">
      <dgm:prSet/>
      <dgm:spPr/>
      <dgm:t>
        <a:bodyPr/>
        <a:lstStyle/>
        <a:p>
          <a:pPr algn="just"/>
          <a:r>
            <a:rPr lang="pl-PL" dirty="0"/>
            <a:t>Mediacja wielokulturowa jest obecnie postrzegana jako najbardziej odpowiednia, ekonomiczna i korzystna strategia gwarantująca integrację imigrantów ze społecznością kraju przyjmującego. Jeśli mediatorzy kulturowi chcą służyć jako łącznik między instytucjami a migrantami, muszą uwzględnić ten ważny element.</a:t>
          </a:r>
          <a:endParaRPr lang="en-US" dirty="0"/>
        </a:p>
      </dgm:t>
    </dgm:pt>
    <dgm:pt modelId="{64A87EC1-31D3-4A76-B11E-BFB165262502}" type="parTrans" cxnId="{9FBEA957-2E85-4A50-A310-7BC1F89C9056}">
      <dgm:prSet/>
      <dgm:spPr/>
      <dgm:t>
        <a:bodyPr/>
        <a:lstStyle/>
        <a:p>
          <a:endParaRPr lang="en-US"/>
        </a:p>
      </dgm:t>
    </dgm:pt>
    <dgm:pt modelId="{D4D5C478-462D-4723-ACCD-CBEC54E6D4FB}" type="sibTrans" cxnId="{9FBEA957-2E85-4A50-A310-7BC1F89C9056}">
      <dgm:prSet/>
      <dgm:spPr/>
      <dgm:t>
        <a:bodyPr/>
        <a:lstStyle/>
        <a:p>
          <a:endParaRPr lang="en-US"/>
        </a:p>
      </dgm:t>
    </dgm:pt>
    <dgm:pt modelId="{30C8EC30-1D7E-4094-9FE5-7E07ACF48766}">
      <dgm:prSet/>
      <dgm:spPr/>
      <dgm:t>
        <a:bodyPr/>
        <a:lstStyle/>
        <a:p>
          <a:pPr algn="just"/>
          <a:r>
            <a:rPr lang="pl-PL" dirty="0"/>
            <a:t>Ich pozycja i rola są ważnymi czynnikami przy opracowywaniu lokalnej polityki zarządzania wielokulturowością. Aby zapewnić odpowiednią lokalną strategię imigracji i integracji, warto porównać wyzwania i specyfikę krajów w całej Europie.</a:t>
          </a:r>
          <a:endParaRPr lang="en-US" dirty="0"/>
        </a:p>
      </dgm:t>
    </dgm:pt>
    <dgm:pt modelId="{45C60963-C68C-456A-8D54-E3244BDF54EC}" type="parTrans" cxnId="{64B77983-74E5-4628-A480-FF4CE2B4844A}">
      <dgm:prSet/>
      <dgm:spPr/>
      <dgm:t>
        <a:bodyPr/>
        <a:lstStyle/>
        <a:p>
          <a:endParaRPr lang="en-US"/>
        </a:p>
      </dgm:t>
    </dgm:pt>
    <dgm:pt modelId="{77F194DB-A410-419D-B36F-1BA2F2F8AD98}" type="sibTrans" cxnId="{64B77983-74E5-4628-A480-FF4CE2B4844A}">
      <dgm:prSet/>
      <dgm:spPr/>
      <dgm:t>
        <a:bodyPr/>
        <a:lstStyle/>
        <a:p>
          <a:endParaRPr lang="en-US"/>
        </a:p>
      </dgm:t>
    </dgm:pt>
    <dgm:pt modelId="{B197EBD8-A365-4E3C-9CA1-7D31F4BBDD98}">
      <dgm:prSet/>
      <dgm:spPr/>
      <dgm:t>
        <a:bodyPr/>
        <a:lstStyle/>
        <a:p>
          <a:pPr algn="just"/>
          <a:r>
            <a:rPr lang="pl-PL" dirty="0"/>
            <a:t>Aby imigranci mogli znaleźć miejsce do życia i pracy w kulturach krajów przyjmujących, mediatorzy wielokulturowi służą jako przypomnienie ram prawnych imigracji i integracji.</a:t>
          </a:r>
          <a:endParaRPr lang="en-US" dirty="0"/>
        </a:p>
      </dgm:t>
    </dgm:pt>
    <dgm:pt modelId="{FE0E61D5-E3F5-4F09-9186-330189C08DE7}" type="parTrans" cxnId="{00978CDE-CE90-49EA-990C-02568890CD39}">
      <dgm:prSet/>
      <dgm:spPr/>
      <dgm:t>
        <a:bodyPr/>
        <a:lstStyle/>
        <a:p>
          <a:endParaRPr lang="en-US"/>
        </a:p>
      </dgm:t>
    </dgm:pt>
    <dgm:pt modelId="{1EDE53B2-740C-45F3-AC5E-F9D4E90BF2F6}" type="sibTrans" cxnId="{00978CDE-CE90-49EA-990C-02568890CD39}">
      <dgm:prSet/>
      <dgm:spPr/>
      <dgm:t>
        <a:bodyPr/>
        <a:lstStyle/>
        <a:p>
          <a:endParaRPr lang="en-US"/>
        </a:p>
      </dgm:t>
    </dgm:pt>
    <dgm:pt modelId="{4C79CCE7-7CDF-43FD-A464-16C10AA7AFBC}">
      <dgm:prSet/>
      <dgm:spPr/>
      <dgm:t>
        <a:bodyPr/>
        <a:lstStyle/>
        <a:p>
          <a:r>
            <a:rPr lang="pl-PL" dirty="0"/>
            <a:t>Kluczowym elementem mediacji jest osoba trzecia; bez niej mediacja nie byłaby możliwa.</a:t>
          </a:r>
          <a:endParaRPr lang="en-US" dirty="0"/>
        </a:p>
      </dgm:t>
    </dgm:pt>
    <dgm:pt modelId="{AE73E9BB-4561-4722-B247-8E001F7BA4B6}" type="parTrans" cxnId="{3D483890-E9AF-49D6-9CAF-C09E137B3A6C}">
      <dgm:prSet/>
      <dgm:spPr/>
      <dgm:t>
        <a:bodyPr/>
        <a:lstStyle/>
        <a:p>
          <a:endParaRPr lang="en-US"/>
        </a:p>
      </dgm:t>
    </dgm:pt>
    <dgm:pt modelId="{B404CCB4-7C8E-4705-A87B-077A64A68362}" type="sibTrans" cxnId="{3D483890-E9AF-49D6-9CAF-C09E137B3A6C}">
      <dgm:prSet/>
      <dgm:spPr/>
      <dgm:t>
        <a:bodyPr/>
        <a:lstStyle/>
        <a:p>
          <a:endParaRPr lang="en-US"/>
        </a:p>
      </dgm:t>
    </dgm:pt>
    <dgm:pt modelId="{82E22060-745D-41DB-AF59-B6F84F6F9B11}">
      <dgm:prSet/>
      <dgm:spPr/>
      <dgm:t>
        <a:bodyPr/>
        <a:lstStyle/>
        <a:p>
          <a:r>
            <a:rPr lang="pl-PL" dirty="0"/>
            <a:t>Mediator pozwala ludziom, a co ważniejsze grupom społecznym lub kulturowym, nie żyć w izolacji, wycofaniu, nieuznaniu przez resztę populacji, lekceważeniu, pogardzie lub odrzuceniu w bezsensie i przemocy.</a:t>
          </a:r>
          <a:endParaRPr lang="en-US" dirty="0"/>
        </a:p>
      </dgm:t>
    </dgm:pt>
    <dgm:pt modelId="{1BB8BDA9-ED03-4FB2-9A4C-5873A8DADD3A}" type="parTrans" cxnId="{E01BC471-878C-4F26-A0F2-FFE73F9C3AA5}">
      <dgm:prSet/>
      <dgm:spPr/>
      <dgm:t>
        <a:bodyPr/>
        <a:lstStyle/>
        <a:p>
          <a:endParaRPr lang="en-US"/>
        </a:p>
      </dgm:t>
    </dgm:pt>
    <dgm:pt modelId="{B1595FBF-C453-4085-A6AD-E2207596776E}" type="sibTrans" cxnId="{E01BC471-878C-4F26-A0F2-FFE73F9C3AA5}">
      <dgm:prSet/>
      <dgm:spPr/>
      <dgm:t>
        <a:bodyPr/>
        <a:lstStyle/>
        <a:p>
          <a:endParaRPr lang="en-US"/>
        </a:p>
      </dgm:t>
    </dgm:pt>
    <dgm:pt modelId="{1CD64C6F-8AB6-5341-80BB-17B04CDCD59D}" type="pres">
      <dgm:prSet presAssocID="{1DC372F5-9006-497A-A23D-7B9B2E9DBC19}" presName="linear" presStyleCnt="0">
        <dgm:presLayoutVars>
          <dgm:animLvl val="lvl"/>
          <dgm:resizeHandles val="exact"/>
        </dgm:presLayoutVars>
      </dgm:prSet>
      <dgm:spPr/>
    </dgm:pt>
    <dgm:pt modelId="{8B3663A1-B419-ED41-B37A-38EF8DE26001}" type="pres">
      <dgm:prSet presAssocID="{C94563FD-282A-4CFE-BC1E-E2978B82039E}" presName="parentText" presStyleLbl="node1" presStyleIdx="0" presStyleCnt="5">
        <dgm:presLayoutVars>
          <dgm:chMax val="0"/>
          <dgm:bulletEnabled val="1"/>
        </dgm:presLayoutVars>
      </dgm:prSet>
      <dgm:spPr/>
    </dgm:pt>
    <dgm:pt modelId="{61A3D3F2-3BD7-FC46-BDF9-79F3C603B48B}" type="pres">
      <dgm:prSet presAssocID="{D4D5C478-462D-4723-ACCD-CBEC54E6D4FB}" presName="spacer" presStyleCnt="0"/>
      <dgm:spPr/>
    </dgm:pt>
    <dgm:pt modelId="{FAA998D6-246E-8746-B654-C953C448F38F}" type="pres">
      <dgm:prSet presAssocID="{30C8EC30-1D7E-4094-9FE5-7E07ACF48766}" presName="parentText" presStyleLbl="node1" presStyleIdx="1" presStyleCnt="5">
        <dgm:presLayoutVars>
          <dgm:chMax val="0"/>
          <dgm:bulletEnabled val="1"/>
        </dgm:presLayoutVars>
      </dgm:prSet>
      <dgm:spPr/>
    </dgm:pt>
    <dgm:pt modelId="{3C66E7C0-9DD0-774C-822B-01553EACE6C9}" type="pres">
      <dgm:prSet presAssocID="{77F194DB-A410-419D-B36F-1BA2F2F8AD98}" presName="spacer" presStyleCnt="0"/>
      <dgm:spPr/>
    </dgm:pt>
    <dgm:pt modelId="{48CCDD15-2E96-2048-BB5B-33796B7CE494}" type="pres">
      <dgm:prSet presAssocID="{B197EBD8-A365-4E3C-9CA1-7D31F4BBDD98}" presName="parentText" presStyleLbl="node1" presStyleIdx="2" presStyleCnt="5">
        <dgm:presLayoutVars>
          <dgm:chMax val="0"/>
          <dgm:bulletEnabled val="1"/>
        </dgm:presLayoutVars>
      </dgm:prSet>
      <dgm:spPr/>
    </dgm:pt>
    <dgm:pt modelId="{D9D66C32-CBC8-394B-B127-ABDA288F0428}" type="pres">
      <dgm:prSet presAssocID="{1EDE53B2-740C-45F3-AC5E-F9D4E90BF2F6}" presName="spacer" presStyleCnt="0"/>
      <dgm:spPr/>
    </dgm:pt>
    <dgm:pt modelId="{686E9C6D-4FBD-D140-9889-C39BAC8EF23E}" type="pres">
      <dgm:prSet presAssocID="{4C79CCE7-7CDF-43FD-A464-16C10AA7AFBC}" presName="parentText" presStyleLbl="node1" presStyleIdx="3" presStyleCnt="5">
        <dgm:presLayoutVars>
          <dgm:chMax val="0"/>
          <dgm:bulletEnabled val="1"/>
        </dgm:presLayoutVars>
      </dgm:prSet>
      <dgm:spPr/>
    </dgm:pt>
    <dgm:pt modelId="{24DB4326-5CEB-1D4D-B2C9-62B9AED54C2F}" type="pres">
      <dgm:prSet presAssocID="{B404CCB4-7C8E-4705-A87B-077A64A68362}" presName="spacer" presStyleCnt="0"/>
      <dgm:spPr/>
    </dgm:pt>
    <dgm:pt modelId="{14C6E57D-84C4-3A40-A364-BDC93D643F51}" type="pres">
      <dgm:prSet presAssocID="{82E22060-745D-41DB-AF59-B6F84F6F9B11}" presName="parentText" presStyleLbl="node1" presStyleIdx="4" presStyleCnt="5">
        <dgm:presLayoutVars>
          <dgm:chMax val="0"/>
          <dgm:bulletEnabled val="1"/>
        </dgm:presLayoutVars>
      </dgm:prSet>
      <dgm:spPr/>
    </dgm:pt>
  </dgm:ptLst>
  <dgm:cxnLst>
    <dgm:cxn modelId="{BDED7020-A7A5-9B48-9881-CBA062DDE6B7}" type="presOf" srcId="{1DC372F5-9006-497A-A23D-7B9B2E9DBC19}" destId="{1CD64C6F-8AB6-5341-80BB-17B04CDCD59D}" srcOrd="0" destOrd="0" presId="urn:microsoft.com/office/officeart/2005/8/layout/vList2"/>
    <dgm:cxn modelId="{C89DCC20-1D91-1647-A5E8-F29E21B0148B}" type="presOf" srcId="{C94563FD-282A-4CFE-BC1E-E2978B82039E}" destId="{8B3663A1-B419-ED41-B37A-38EF8DE26001}" srcOrd="0" destOrd="0" presId="urn:microsoft.com/office/officeart/2005/8/layout/vList2"/>
    <dgm:cxn modelId="{DEFE7B4F-F51D-0547-AE64-F7E06596DB5F}" type="presOf" srcId="{82E22060-745D-41DB-AF59-B6F84F6F9B11}" destId="{14C6E57D-84C4-3A40-A364-BDC93D643F51}" srcOrd="0" destOrd="0" presId="urn:microsoft.com/office/officeart/2005/8/layout/vList2"/>
    <dgm:cxn modelId="{E01BC471-878C-4F26-A0F2-FFE73F9C3AA5}" srcId="{1DC372F5-9006-497A-A23D-7B9B2E9DBC19}" destId="{82E22060-745D-41DB-AF59-B6F84F6F9B11}" srcOrd="4" destOrd="0" parTransId="{1BB8BDA9-ED03-4FB2-9A4C-5873A8DADD3A}" sibTransId="{B1595FBF-C453-4085-A6AD-E2207596776E}"/>
    <dgm:cxn modelId="{9FBEA957-2E85-4A50-A310-7BC1F89C9056}" srcId="{1DC372F5-9006-497A-A23D-7B9B2E9DBC19}" destId="{C94563FD-282A-4CFE-BC1E-E2978B82039E}" srcOrd="0" destOrd="0" parTransId="{64A87EC1-31D3-4A76-B11E-BFB165262502}" sibTransId="{D4D5C478-462D-4723-ACCD-CBEC54E6D4FB}"/>
    <dgm:cxn modelId="{64B77983-74E5-4628-A480-FF4CE2B4844A}" srcId="{1DC372F5-9006-497A-A23D-7B9B2E9DBC19}" destId="{30C8EC30-1D7E-4094-9FE5-7E07ACF48766}" srcOrd="1" destOrd="0" parTransId="{45C60963-C68C-456A-8D54-E3244BDF54EC}" sibTransId="{77F194DB-A410-419D-B36F-1BA2F2F8AD98}"/>
    <dgm:cxn modelId="{A217F183-EFE3-3C43-A6C9-3563616BC741}" type="presOf" srcId="{30C8EC30-1D7E-4094-9FE5-7E07ACF48766}" destId="{FAA998D6-246E-8746-B654-C953C448F38F}" srcOrd="0" destOrd="0" presId="urn:microsoft.com/office/officeart/2005/8/layout/vList2"/>
    <dgm:cxn modelId="{E0776585-7522-E943-8DB3-4CB86CAD3F32}" type="presOf" srcId="{B197EBD8-A365-4E3C-9CA1-7D31F4BBDD98}" destId="{48CCDD15-2E96-2048-BB5B-33796B7CE494}" srcOrd="0" destOrd="0" presId="urn:microsoft.com/office/officeart/2005/8/layout/vList2"/>
    <dgm:cxn modelId="{B0387589-0CD7-6241-8E6F-5E431683D9B9}" type="presOf" srcId="{4C79CCE7-7CDF-43FD-A464-16C10AA7AFBC}" destId="{686E9C6D-4FBD-D140-9889-C39BAC8EF23E}" srcOrd="0" destOrd="0" presId="urn:microsoft.com/office/officeart/2005/8/layout/vList2"/>
    <dgm:cxn modelId="{3D483890-E9AF-49D6-9CAF-C09E137B3A6C}" srcId="{1DC372F5-9006-497A-A23D-7B9B2E9DBC19}" destId="{4C79CCE7-7CDF-43FD-A464-16C10AA7AFBC}" srcOrd="3" destOrd="0" parTransId="{AE73E9BB-4561-4722-B247-8E001F7BA4B6}" sibTransId="{B404CCB4-7C8E-4705-A87B-077A64A68362}"/>
    <dgm:cxn modelId="{00978CDE-CE90-49EA-990C-02568890CD39}" srcId="{1DC372F5-9006-497A-A23D-7B9B2E9DBC19}" destId="{B197EBD8-A365-4E3C-9CA1-7D31F4BBDD98}" srcOrd="2" destOrd="0" parTransId="{FE0E61D5-E3F5-4F09-9186-330189C08DE7}" sibTransId="{1EDE53B2-740C-45F3-AC5E-F9D4E90BF2F6}"/>
    <dgm:cxn modelId="{2B01450B-2803-0049-A32B-AAF9F1ED71A5}" type="presParOf" srcId="{1CD64C6F-8AB6-5341-80BB-17B04CDCD59D}" destId="{8B3663A1-B419-ED41-B37A-38EF8DE26001}" srcOrd="0" destOrd="0" presId="urn:microsoft.com/office/officeart/2005/8/layout/vList2"/>
    <dgm:cxn modelId="{2A3B563B-DBEE-FE4C-997A-88C73542F2D3}" type="presParOf" srcId="{1CD64C6F-8AB6-5341-80BB-17B04CDCD59D}" destId="{61A3D3F2-3BD7-FC46-BDF9-79F3C603B48B}" srcOrd="1" destOrd="0" presId="urn:microsoft.com/office/officeart/2005/8/layout/vList2"/>
    <dgm:cxn modelId="{727B4A08-C47C-8044-A0BF-794BFB5A5907}" type="presParOf" srcId="{1CD64C6F-8AB6-5341-80BB-17B04CDCD59D}" destId="{FAA998D6-246E-8746-B654-C953C448F38F}" srcOrd="2" destOrd="0" presId="urn:microsoft.com/office/officeart/2005/8/layout/vList2"/>
    <dgm:cxn modelId="{3890A31E-E2B1-C447-80B8-385EAC0E447A}" type="presParOf" srcId="{1CD64C6F-8AB6-5341-80BB-17B04CDCD59D}" destId="{3C66E7C0-9DD0-774C-822B-01553EACE6C9}" srcOrd="3" destOrd="0" presId="urn:microsoft.com/office/officeart/2005/8/layout/vList2"/>
    <dgm:cxn modelId="{C5DC1BC0-6B90-384D-8A49-D561CB165973}" type="presParOf" srcId="{1CD64C6F-8AB6-5341-80BB-17B04CDCD59D}" destId="{48CCDD15-2E96-2048-BB5B-33796B7CE494}" srcOrd="4" destOrd="0" presId="urn:microsoft.com/office/officeart/2005/8/layout/vList2"/>
    <dgm:cxn modelId="{0B5BBAC4-A6E7-7F43-9F7E-9F9842D05336}" type="presParOf" srcId="{1CD64C6F-8AB6-5341-80BB-17B04CDCD59D}" destId="{D9D66C32-CBC8-394B-B127-ABDA288F0428}" srcOrd="5" destOrd="0" presId="urn:microsoft.com/office/officeart/2005/8/layout/vList2"/>
    <dgm:cxn modelId="{A9329E70-4872-8745-AF72-95B982F1E599}" type="presParOf" srcId="{1CD64C6F-8AB6-5341-80BB-17B04CDCD59D}" destId="{686E9C6D-4FBD-D140-9889-C39BAC8EF23E}" srcOrd="6" destOrd="0" presId="urn:microsoft.com/office/officeart/2005/8/layout/vList2"/>
    <dgm:cxn modelId="{6FB7FE78-E1E6-2D4D-83F5-2C814ADEF3C1}" type="presParOf" srcId="{1CD64C6F-8AB6-5341-80BB-17B04CDCD59D}" destId="{24DB4326-5CEB-1D4D-B2C9-62B9AED54C2F}" srcOrd="7" destOrd="0" presId="urn:microsoft.com/office/officeart/2005/8/layout/vList2"/>
    <dgm:cxn modelId="{7961051B-71E8-FD48-814E-F6A70F5E6EAA}" type="presParOf" srcId="{1CD64C6F-8AB6-5341-80BB-17B04CDCD59D}" destId="{14C6E57D-84C4-3A40-A364-BDC93D643F5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BA5E397-C183-498E-8144-E683F7F5A1AD}" type="doc">
      <dgm:prSet loTypeId="urn:microsoft.com/office/officeart/2005/8/layout/vProcess5" loCatId="list" qsTypeId="urn:microsoft.com/office/officeart/2005/8/quickstyle/simple1" qsCatId="simple" csTypeId="urn:microsoft.com/office/officeart/2005/8/colors/colorful2" csCatId="colorful" phldr="1"/>
      <dgm:spPr/>
      <dgm:t>
        <a:bodyPr/>
        <a:lstStyle/>
        <a:p>
          <a:endParaRPr lang="en-US"/>
        </a:p>
      </dgm:t>
    </dgm:pt>
    <dgm:pt modelId="{E002A3EB-7C42-4769-9CEC-9E9F3216F051}">
      <dgm:prSet/>
      <dgm:spPr/>
      <dgm:t>
        <a:bodyPr/>
        <a:lstStyle/>
        <a:p>
          <a:pPr algn="just"/>
          <a:r>
            <a:rPr lang="pl-PL" dirty="0"/>
            <a:t>Mediacja wielokulturowa to termin, który często nawiązuje do międzykulturowego charakteru uważności i komunikacji w wielu kulturach, głównie w odniesieniu do migracji oraz wieloetnicznego i międzykulturowego społeczeństwa.</a:t>
          </a:r>
          <a:endParaRPr lang="en-US" dirty="0"/>
        </a:p>
      </dgm:t>
    </dgm:pt>
    <dgm:pt modelId="{B18BEB8C-5664-4E53-A9C5-621B468FF819}" type="parTrans" cxnId="{64952BDA-44E8-4AE7-A8AF-2F0C7BEA49F6}">
      <dgm:prSet/>
      <dgm:spPr/>
      <dgm:t>
        <a:bodyPr/>
        <a:lstStyle/>
        <a:p>
          <a:endParaRPr lang="en-US"/>
        </a:p>
      </dgm:t>
    </dgm:pt>
    <dgm:pt modelId="{F1C56AA8-5E5F-4057-8457-329CF59FDF48}" type="sibTrans" cxnId="{64952BDA-44E8-4AE7-A8AF-2F0C7BEA49F6}">
      <dgm:prSet/>
      <dgm:spPr/>
      <dgm:t>
        <a:bodyPr/>
        <a:lstStyle/>
        <a:p>
          <a:endParaRPr lang="en-US"/>
        </a:p>
      </dgm:t>
    </dgm:pt>
    <dgm:pt modelId="{0CC39E6E-75E0-4C05-BEBF-8CCC9972EEE5}">
      <dgm:prSet/>
      <dgm:spPr/>
      <dgm:t>
        <a:bodyPr/>
        <a:lstStyle/>
        <a:p>
          <a:pPr algn="just"/>
          <a:r>
            <a:rPr lang="pl-PL" b="0" dirty="0"/>
            <a:t>Ponieważ mediacja wielokulturowa ma na celu odbudowę systemów pośredniczących między ludźmi, społecznościami i państwem, obejmuje ona również budowanie potencjału.</a:t>
          </a:r>
          <a:endParaRPr lang="en-US" dirty="0"/>
        </a:p>
      </dgm:t>
    </dgm:pt>
    <dgm:pt modelId="{B79877C4-4D22-4007-8356-7A849C378662}" type="parTrans" cxnId="{4AB365A7-5321-492A-9C96-CD8E6E090FA1}">
      <dgm:prSet/>
      <dgm:spPr/>
      <dgm:t>
        <a:bodyPr/>
        <a:lstStyle/>
        <a:p>
          <a:endParaRPr lang="en-US"/>
        </a:p>
      </dgm:t>
    </dgm:pt>
    <dgm:pt modelId="{802953D7-7296-4BEF-B0E1-3F913639D85E}" type="sibTrans" cxnId="{4AB365A7-5321-492A-9C96-CD8E6E090FA1}">
      <dgm:prSet/>
      <dgm:spPr/>
      <dgm:t>
        <a:bodyPr/>
        <a:lstStyle/>
        <a:p>
          <a:endParaRPr lang="en-US"/>
        </a:p>
      </dgm:t>
    </dgm:pt>
    <dgm:pt modelId="{851D09C2-2C38-4EA3-9DD6-C65CB3C73714}">
      <dgm:prSet/>
      <dgm:spPr/>
      <dgm:t>
        <a:bodyPr/>
        <a:lstStyle/>
        <a:p>
          <a:pPr algn="just"/>
          <a:r>
            <a:rPr lang="pl-PL" dirty="0"/>
            <a:t>Mediacja wielokulturowa odnosi się do "wszelkich działań, które próbują zmniejszyć negatywne konsekwencje barier językowych, różnic społeczno-kulturowych i konfliktów między grupami etnicznymi".</a:t>
          </a:r>
          <a:endParaRPr lang="en-US" dirty="0"/>
        </a:p>
      </dgm:t>
    </dgm:pt>
    <dgm:pt modelId="{2A158766-0408-476F-9D12-3C072AB6C575}" type="parTrans" cxnId="{3F58C9BC-6FFC-4CFA-8F66-8494652023EE}">
      <dgm:prSet/>
      <dgm:spPr/>
      <dgm:t>
        <a:bodyPr/>
        <a:lstStyle/>
        <a:p>
          <a:endParaRPr lang="en-US"/>
        </a:p>
      </dgm:t>
    </dgm:pt>
    <dgm:pt modelId="{64A42DED-C319-4A6A-B822-F3707EF2F20F}" type="sibTrans" cxnId="{3F58C9BC-6FFC-4CFA-8F66-8494652023EE}">
      <dgm:prSet/>
      <dgm:spPr/>
      <dgm:t>
        <a:bodyPr/>
        <a:lstStyle/>
        <a:p>
          <a:endParaRPr lang="en-US"/>
        </a:p>
      </dgm:t>
    </dgm:pt>
    <dgm:pt modelId="{964D18A9-0407-C248-9560-18536A16AA3C}" type="pres">
      <dgm:prSet presAssocID="{6BA5E397-C183-498E-8144-E683F7F5A1AD}" presName="outerComposite" presStyleCnt="0">
        <dgm:presLayoutVars>
          <dgm:chMax val="5"/>
          <dgm:dir/>
          <dgm:resizeHandles val="exact"/>
        </dgm:presLayoutVars>
      </dgm:prSet>
      <dgm:spPr/>
    </dgm:pt>
    <dgm:pt modelId="{AB987D9B-9E7F-9E48-8644-6DB910EEB763}" type="pres">
      <dgm:prSet presAssocID="{6BA5E397-C183-498E-8144-E683F7F5A1AD}" presName="dummyMaxCanvas" presStyleCnt="0">
        <dgm:presLayoutVars/>
      </dgm:prSet>
      <dgm:spPr/>
    </dgm:pt>
    <dgm:pt modelId="{F9FE28F6-BE66-B34F-B4EB-814DD7BACA6F}" type="pres">
      <dgm:prSet presAssocID="{6BA5E397-C183-498E-8144-E683F7F5A1AD}" presName="ThreeNodes_1" presStyleLbl="node1" presStyleIdx="0" presStyleCnt="3">
        <dgm:presLayoutVars>
          <dgm:bulletEnabled val="1"/>
        </dgm:presLayoutVars>
      </dgm:prSet>
      <dgm:spPr/>
    </dgm:pt>
    <dgm:pt modelId="{3B40250D-5467-5048-8F7F-B603E137E4EF}" type="pres">
      <dgm:prSet presAssocID="{6BA5E397-C183-498E-8144-E683F7F5A1AD}" presName="ThreeNodes_2" presStyleLbl="node1" presStyleIdx="1" presStyleCnt="3">
        <dgm:presLayoutVars>
          <dgm:bulletEnabled val="1"/>
        </dgm:presLayoutVars>
      </dgm:prSet>
      <dgm:spPr/>
    </dgm:pt>
    <dgm:pt modelId="{EDA1E444-9729-4E47-8B19-7CD0316A7120}" type="pres">
      <dgm:prSet presAssocID="{6BA5E397-C183-498E-8144-E683F7F5A1AD}" presName="ThreeNodes_3" presStyleLbl="node1" presStyleIdx="2" presStyleCnt="3">
        <dgm:presLayoutVars>
          <dgm:bulletEnabled val="1"/>
        </dgm:presLayoutVars>
      </dgm:prSet>
      <dgm:spPr/>
    </dgm:pt>
    <dgm:pt modelId="{F884F31D-7A5E-6946-9E02-6C7CD717F005}" type="pres">
      <dgm:prSet presAssocID="{6BA5E397-C183-498E-8144-E683F7F5A1AD}" presName="ThreeConn_1-2" presStyleLbl="fgAccFollowNode1" presStyleIdx="0" presStyleCnt="2">
        <dgm:presLayoutVars>
          <dgm:bulletEnabled val="1"/>
        </dgm:presLayoutVars>
      </dgm:prSet>
      <dgm:spPr/>
    </dgm:pt>
    <dgm:pt modelId="{4C518DFE-E6B9-1148-950C-731912DBBB52}" type="pres">
      <dgm:prSet presAssocID="{6BA5E397-C183-498E-8144-E683F7F5A1AD}" presName="ThreeConn_2-3" presStyleLbl="fgAccFollowNode1" presStyleIdx="1" presStyleCnt="2">
        <dgm:presLayoutVars>
          <dgm:bulletEnabled val="1"/>
        </dgm:presLayoutVars>
      </dgm:prSet>
      <dgm:spPr/>
    </dgm:pt>
    <dgm:pt modelId="{448F3F88-9B94-1740-BF5A-AA023321A848}" type="pres">
      <dgm:prSet presAssocID="{6BA5E397-C183-498E-8144-E683F7F5A1AD}" presName="ThreeNodes_1_text" presStyleLbl="node1" presStyleIdx="2" presStyleCnt="3">
        <dgm:presLayoutVars>
          <dgm:bulletEnabled val="1"/>
        </dgm:presLayoutVars>
      </dgm:prSet>
      <dgm:spPr/>
    </dgm:pt>
    <dgm:pt modelId="{7A7AF7F0-6754-5F48-8372-C4EE5BDF16F1}" type="pres">
      <dgm:prSet presAssocID="{6BA5E397-C183-498E-8144-E683F7F5A1AD}" presName="ThreeNodes_2_text" presStyleLbl="node1" presStyleIdx="2" presStyleCnt="3">
        <dgm:presLayoutVars>
          <dgm:bulletEnabled val="1"/>
        </dgm:presLayoutVars>
      </dgm:prSet>
      <dgm:spPr/>
    </dgm:pt>
    <dgm:pt modelId="{98FDEDE0-2170-C742-9D70-920CCDE993A0}" type="pres">
      <dgm:prSet presAssocID="{6BA5E397-C183-498E-8144-E683F7F5A1AD}" presName="ThreeNodes_3_text" presStyleLbl="node1" presStyleIdx="2" presStyleCnt="3">
        <dgm:presLayoutVars>
          <dgm:bulletEnabled val="1"/>
        </dgm:presLayoutVars>
      </dgm:prSet>
      <dgm:spPr/>
    </dgm:pt>
  </dgm:ptLst>
  <dgm:cxnLst>
    <dgm:cxn modelId="{12CFE200-8E0F-6B49-8696-3F02DE216AA9}" type="presOf" srcId="{802953D7-7296-4BEF-B0E1-3F913639D85E}" destId="{4C518DFE-E6B9-1148-950C-731912DBBB52}" srcOrd="0" destOrd="0" presId="urn:microsoft.com/office/officeart/2005/8/layout/vProcess5"/>
    <dgm:cxn modelId="{6358731C-36F3-5A4D-A520-DF8D91DEFB2C}" type="presOf" srcId="{0CC39E6E-75E0-4C05-BEBF-8CCC9972EEE5}" destId="{3B40250D-5467-5048-8F7F-B603E137E4EF}" srcOrd="0" destOrd="0" presId="urn:microsoft.com/office/officeart/2005/8/layout/vProcess5"/>
    <dgm:cxn modelId="{DE62C644-29F9-1643-8819-D12ED6BD81CE}" type="presOf" srcId="{E002A3EB-7C42-4769-9CEC-9E9F3216F051}" destId="{F9FE28F6-BE66-B34F-B4EB-814DD7BACA6F}" srcOrd="0" destOrd="0" presId="urn:microsoft.com/office/officeart/2005/8/layout/vProcess5"/>
    <dgm:cxn modelId="{A3DB5548-9D84-464A-9E06-7BB29A2E49A2}" type="presOf" srcId="{F1C56AA8-5E5F-4057-8457-329CF59FDF48}" destId="{F884F31D-7A5E-6946-9E02-6C7CD717F005}" srcOrd="0" destOrd="0" presId="urn:microsoft.com/office/officeart/2005/8/layout/vProcess5"/>
    <dgm:cxn modelId="{6E5F1680-E719-704F-A260-AF3621B56E76}" type="presOf" srcId="{851D09C2-2C38-4EA3-9DD6-C65CB3C73714}" destId="{EDA1E444-9729-4E47-8B19-7CD0316A7120}" srcOrd="0" destOrd="0" presId="urn:microsoft.com/office/officeart/2005/8/layout/vProcess5"/>
    <dgm:cxn modelId="{4AB365A7-5321-492A-9C96-CD8E6E090FA1}" srcId="{6BA5E397-C183-498E-8144-E683F7F5A1AD}" destId="{0CC39E6E-75E0-4C05-BEBF-8CCC9972EEE5}" srcOrd="1" destOrd="0" parTransId="{B79877C4-4D22-4007-8356-7A849C378662}" sibTransId="{802953D7-7296-4BEF-B0E1-3F913639D85E}"/>
    <dgm:cxn modelId="{3F58C9BC-6FFC-4CFA-8F66-8494652023EE}" srcId="{6BA5E397-C183-498E-8144-E683F7F5A1AD}" destId="{851D09C2-2C38-4EA3-9DD6-C65CB3C73714}" srcOrd="2" destOrd="0" parTransId="{2A158766-0408-476F-9D12-3C072AB6C575}" sibTransId="{64A42DED-C319-4A6A-B822-F3707EF2F20F}"/>
    <dgm:cxn modelId="{554520BF-1897-EB4D-A5ED-42DB1D5335CF}" type="presOf" srcId="{6BA5E397-C183-498E-8144-E683F7F5A1AD}" destId="{964D18A9-0407-C248-9560-18536A16AA3C}" srcOrd="0" destOrd="0" presId="urn:microsoft.com/office/officeart/2005/8/layout/vProcess5"/>
    <dgm:cxn modelId="{CB181DCC-524D-DF49-9204-1E730B66654B}" type="presOf" srcId="{851D09C2-2C38-4EA3-9DD6-C65CB3C73714}" destId="{98FDEDE0-2170-C742-9D70-920CCDE993A0}" srcOrd="1" destOrd="0" presId="urn:microsoft.com/office/officeart/2005/8/layout/vProcess5"/>
    <dgm:cxn modelId="{B25AF1D3-1EA7-5343-88D9-485A7A8C8BBF}" type="presOf" srcId="{E002A3EB-7C42-4769-9CEC-9E9F3216F051}" destId="{448F3F88-9B94-1740-BF5A-AA023321A848}" srcOrd="1" destOrd="0" presId="urn:microsoft.com/office/officeart/2005/8/layout/vProcess5"/>
    <dgm:cxn modelId="{80F87CD9-0E64-A947-AB0A-529EB6344011}" type="presOf" srcId="{0CC39E6E-75E0-4C05-BEBF-8CCC9972EEE5}" destId="{7A7AF7F0-6754-5F48-8372-C4EE5BDF16F1}" srcOrd="1" destOrd="0" presId="urn:microsoft.com/office/officeart/2005/8/layout/vProcess5"/>
    <dgm:cxn modelId="{64952BDA-44E8-4AE7-A8AF-2F0C7BEA49F6}" srcId="{6BA5E397-C183-498E-8144-E683F7F5A1AD}" destId="{E002A3EB-7C42-4769-9CEC-9E9F3216F051}" srcOrd="0" destOrd="0" parTransId="{B18BEB8C-5664-4E53-A9C5-621B468FF819}" sibTransId="{F1C56AA8-5E5F-4057-8457-329CF59FDF48}"/>
    <dgm:cxn modelId="{ABF3DEC8-293E-1543-B876-278E7E1B3AB0}" type="presParOf" srcId="{964D18A9-0407-C248-9560-18536A16AA3C}" destId="{AB987D9B-9E7F-9E48-8644-6DB910EEB763}" srcOrd="0" destOrd="0" presId="urn:microsoft.com/office/officeart/2005/8/layout/vProcess5"/>
    <dgm:cxn modelId="{ED416295-D40D-054E-9A0A-14315157E960}" type="presParOf" srcId="{964D18A9-0407-C248-9560-18536A16AA3C}" destId="{F9FE28F6-BE66-B34F-B4EB-814DD7BACA6F}" srcOrd="1" destOrd="0" presId="urn:microsoft.com/office/officeart/2005/8/layout/vProcess5"/>
    <dgm:cxn modelId="{8B98CCEA-F805-B841-BFF9-900123BD20F6}" type="presParOf" srcId="{964D18A9-0407-C248-9560-18536A16AA3C}" destId="{3B40250D-5467-5048-8F7F-B603E137E4EF}" srcOrd="2" destOrd="0" presId="urn:microsoft.com/office/officeart/2005/8/layout/vProcess5"/>
    <dgm:cxn modelId="{8FB33CA9-B0AC-A347-9CB6-BAAF917C383A}" type="presParOf" srcId="{964D18A9-0407-C248-9560-18536A16AA3C}" destId="{EDA1E444-9729-4E47-8B19-7CD0316A7120}" srcOrd="3" destOrd="0" presId="urn:microsoft.com/office/officeart/2005/8/layout/vProcess5"/>
    <dgm:cxn modelId="{F2336FAD-6A3E-BF4C-A66A-709C54F9F4AD}" type="presParOf" srcId="{964D18A9-0407-C248-9560-18536A16AA3C}" destId="{F884F31D-7A5E-6946-9E02-6C7CD717F005}" srcOrd="4" destOrd="0" presId="urn:microsoft.com/office/officeart/2005/8/layout/vProcess5"/>
    <dgm:cxn modelId="{53B172D4-FCE7-8E41-8B54-87F6DE99C135}" type="presParOf" srcId="{964D18A9-0407-C248-9560-18536A16AA3C}" destId="{4C518DFE-E6B9-1148-950C-731912DBBB52}" srcOrd="5" destOrd="0" presId="urn:microsoft.com/office/officeart/2005/8/layout/vProcess5"/>
    <dgm:cxn modelId="{38FE79DE-C51B-A14E-964D-071A10305DE3}" type="presParOf" srcId="{964D18A9-0407-C248-9560-18536A16AA3C}" destId="{448F3F88-9B94-1740-BF5A-AA023321A848}" srcOrd="6" destOrd="0" presId="urn:microsoft.com/office/officeart/2005/8/layout/vProcess5"/>
    <dgm:cxn modelId="{72D9E05B-1375-5C4A-9B57-D973E13D70BB}" type="presParOf" srcId="{964D18A9-0407-C248-9560-18536A16AA3C}" destId="{7A7AF7F0-6754-5F48-8372-C4EE5BDF16F1}" srcOrd="7" destOrd="0" presId="urn:microsoft.com/office/officeart/2005/8/layout/vProcess5"/>
    <dgm:cxn modelId="{ACFB94EB-1AB4-0B4A-9096-E0C6E19E7A3E}" type="presParOf" srcId="{964D18A9-0407-C248-9560-18536A16AA3C}" destId="{98FDEDE0-2170-C742-9D70-920CCDE993A0}"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AF310C0-DFC7-4999-972D-E82C53533B84}" type="doc">
      <dgm:prSet loTypeId="urn:microsoft.com/office/officeart/2005/8/layout/process4" loCatId="list" qsTypeId="urn:microsoft.com/office/officeart/2005/8/quickstyle/simple1" qsCatId="simple" csTypeId="urn:microsoft.com/office/officeart/2005/8/colors/colorful2" csCatId="colorful" phldr="1"/>
      <dgm:spPr/>
      <dgm:t>
        <a:bodyPr/>
        <a:lstStyle/>
        <a:p>
          <a:endParaRPr lang="en-US"/>
        </a:p>
      </dgm:t>
    </dgm:pt>
    <dgm:pt modelId="{CADE6695-A0F7-485F-B751-6D1163581BAC}">
      <dgm:prSet/>
      <dgm:spPr/>
      <dgm:t>
        <a:bodyPr/>
        <a:lstStyle/>
        <a:p>
          <a:r>
            <a:rPr lang="pl-PL" dirty="0"/>
            <a:t>Ewolucja mediacji wielokulturowej w Europie w dużej mierze podążała za trendami w "teorii i praktyce integracji" w skali globalnej (</a:t>
          </a:r>
          <a:r>
            <a:rPr lang="pl-PL" dirty="0" err="1"/>
            <a:t>Dahinden</a:t>
          </a:r>
          <a:r>
            <a:rPr lang="pl-PL" dirty="0"/>
            <a:t> &amp; </a:t>
          </a:r>
          <a:r>
            <a:rPr lang="pl-PL" dirty="0" err="1"/>
            <a:t>Chimienti</a:t>
          </a:r>
          <a:r>
            <a:rPr lang="pl-PL" dirty="0"/>
            <a:t>, 2002). Zaangażowanie państwa i istnienie różnych rodzajów interpretacji wspólnotowej/międzykulturowej charakteryzowały trzy główne okresy w idei integracji migrantów.</a:t>
          </a:r>
          <a:endParaRPr lang="en-US" dirty="0"/>
        </a:p>
      </dgm:t>
    </dgm:pt>
    <dgm:pt modelId="{FFB4BCEB-6294-4054-AC2A-B2D31CC0971A}" type="parTrans" cxnId="{73F7C04C-140C-4B5A-AF7F-D2A6DBC5DF96}">
      <dgm:prSet/>
      <dgm:spPr/>
      <dgm:t>
        <a:bodyPr/>
        <a:lstStyle/>
        <a:p>
          <a:endParaRPr lang="en-US"/>
        </a:p>
      </dgm:t>
    </dgm:pt>
    <dgm:pt modelId="{A4993B00-AD1C-439E-BD00-F3CF31DB2B64}" type="sibTrans" cxnId="{73F7C04C-140C-4B5A-AF7F-D2A6DBC5DF96}">
      <dgm:prSet/>
      <dgm:spPr/>
      <dgm:t>
        <a:bodyPr/>
        <a:lstStyle/>
        <a:p>
          <a:endParaRPr lang="en-US"/>
        </a:p>
      </dgm:t>
    </dgm:pt>
    <dgm:pt modelId="{392F7036-B608-4CB6-AF33-CA0D4EC97F50}">
      <dgm:prSet/>
      <dgm:spPr/>
      <dgm:t>
        <a:bodyPr/>
        <a:lstStyle/>
        <a:p>
          <a:r>
            <a:rPr lang="pl-PL" dirty="0"/>
            <a:t>Pierwsza faza teorii asymilacji obejmowała lata 1950-1970. Hipoteza ta głosi, że zmagania imigrantów z integracją są postrzegane jako ich porażka.</a:t>
          </a:r>
          <a:endParaRPr lang="en-US" dirty="0"/>
        </a:p>
      </dgm:t>
    </dgm:pt>
    <dgm:pt modelId="{8E41FE14-3C21-475A-AE88-B049F39EFD6D}" type="parTrans" cxnId="{740179D6-0ECA-48DB-BD74-9D4853A44A8D}">
      <dgm:prSet/>
      <dgm:spPr/>
      <dgm:t>
        <a:bodyPr/>
        <a:lstStyle/>
        <a:p>
          <a:endParaRPr lang="en-US"/>
        </a:p>
      </dgm:t>
    </dgm:pt>
    <dgm:pt modelId="{31CDCFC2-69D6-4F3B-9955-F183872849F8}" type="sibTrans" cxnId="{740179D6-0ECA-48DB-BD74-9D4853A44A8D}">
      <dgm:prSet/>
      <dgm:spPr/>
      <dgm:t>
        <a:bodyPr/>
        <a:lstStyle/>
        <a:p>
          <a:endParaRPr lang="en-US"/>
        </a:p>
      </dgm:t>
    </dgm:pt>
    <dgm:pt modelId="{915D34FA-A999-467F-ACE5-28987CE5E69D}">
      <dgm:prSet/>
      <dgm:spPr/>
      <dgm:t>
        <a:bodyPr/>
        <a:lstStyle/>
        <a:p>
          <a:r>
            <a:rPr lang="pl-PL" dirty="0"/>
            <a:t>Migranci powinni integrować się z kulturą, językiem, wartościami i tradycjami kraju przyjmującego (Gordona, 1964, cytowany w </a:t>
          </a:r>
          <a:r>
            <a:rPr lang="pl-PL" dirty="0" err="1"/>
            <a:t>Dahinden</a:t>
          </a:r>
          <a:r>
            <a:rPr lang="pl-PL" dirty="0"/>
            <a:t> &amp; </a:t>
          </a:r>
          <a:r>
            <a:rPr lang="pl-PL" dirty="0" err="1"/>
            <a:t>Chimienti</a:t>
          </a:r>
          <a:r>
            <a:rPr lang="pl-PL" dirty="0"/>
            <a:t>, 2002).</a:t>
          </a:r>
          <a:endParaRPr lang="en-US" dirty="0"/>
        </a:p>
      </dgm:t>
    </dgm:pt>
    <dgm:pt modelId="{B61BDEFF-DA35-4B81-8C85-DDE5445033E4}" type="parTrans" cxnId="{DFF45512-F7C1-4E35-B645-C98C0BF32EF9}">
      <dgm:prSet/>
      <dgm:spPr/>
      <dgm:t>
        <a:bodyPr/>
        <a:lstStyle/>
        <a:p>
          <a:endParaRPr lang="en-US"/>
        </a:p>
      </dgm:t>
    </dgm:pt>
    <dgm:pt modelId="{05657168-6971-419D-8152-34AEBADD28E7}" type="sibTrans" cxnId="{DFF45512-F7C1-4E35-B645-C98C0BF32EF9}">
      <dgm:prSet/>
      <dgm:spPr/>
      <dgm:t>
        <a:bodyPr/>
        <a:lstStyle/>
        <a:p>
          <a:endParaRPr lang="en-US"/>
        </a:p>
      </dgm:t>
    </dgm:pt>
    <dgm:pt modelId="{6126B4E5-F24C-450D-8488-D69C6EEF1B7E}">
      <dgm:prSet/>
      <dgm:spPr/>
      <dgm:t>
        <a:bodyPr/>
        <a:lstStyle/>
        <a:p>
          <a:r>
            <a:rPr lang="pl-PL" dirty="0"/>
            <a:t>Podczas gdy państwo i kultura kraju przyjmującego nie mają obowiązku promowania równych szans lub usług tłumaczeniowych / mediacyjnych, migranci i służby publiczne muszą opracować własne rozwiązania, aby poradzić sobie z kwestiami komunikacyjnymi (</a:t>
          </a:r>
          <a:r>
            <a:rPr lang="pl-PL" dirty="0" err="1"/>
            <a:t>Dahinden</a:t>
          </a:r>
          <a:r>
            <a:rPr lang="pl-PL" dirty="0"/>
            <a:t> &amp; </a:t>
          </a:r>
          <a:r>
            <a:rPr lang="pl-PL" dirty="0" err="1"/>
            <a:t>Chimienti</a:t>
          </a:r>
          <a:r>
            <a:rPr lang="pl-PL" dirty="0"/>
            <a:t>, 2002).</a:t>
          </a:r>
          <a:endParaRPr lang="en-US" dirty="0"/>
        </a:p>
      </dgm:t>
    </dgm:pt>
    <dgm:pt modelId="{FE5037CE-ACE8-4076-A59F-E6E73E20E34D}" type="parTrans" cxnId="{A88BA174-8F65-4CCF-A46B-88E2458B12C8}">
      <dgm:prSet/>
      <dgm:spPr/>
      <dgm:t>
        <a:bodyPr/>
        <a:lstStyle/>
        <a:p>
          <a:endParaRPr lang="en-US"/>
        </a:p>
      </dgm:t>
    </dgm:pt>
    <dgm:pt modelId="{71E33EDF-7AC8-4912-B262-F165C2155006}" type="sibTrans" cxnId="{A88BA174-8F65-4CCF-A46B-88E2458B12C8}">
      <dgm:prSet/>
      <dgm:spPr/>
      <dgm:t>
        <a:bodyPr/>
        <a:lstStyle/>
        <a:p>
          <a:endParaRPr lang="en-US"/>
        </a:p>
      </dgm:t>
    </dgm:pt>
    <dgm:pt modelId="{79969ECC-DA61-F749-A237-D7575F354268}" type="pres">
      <dgm:prSet presAssocID="{8AF310C0-DFC7-4999-972D-E82C53533B84}" presName="Name0" presStyleCnt="0">
        <dgm:presLayoutVars>
          <dgm:dir/>
          <dgm:animLvl val="lvl"/>
          <dgm:resizeHandles val="exact"/>
        </dgm:presLayoutVars>
      </dgm:prSet>
      <dgm:spPr/>
    </dgm:pt>
    <dgm:pt modelId="{42DE0287-4F12-594B-A934-F20424CA430F}" type="pres">
      <dgm:prSet presAssocID="{6126B4E5-F24C-450D-8488-D69C6EEF1B7E}" presName="boxAndChildren" presStyleCnt="0"/>
      <dgm:spPr/>
    </dgm:pt>
    <dgm:pt modelId="{B19667A0-8BC9-3A42-9309-955733431750}" type="pres">
      <dgm:prSet presAssocID="{6126B4E5-F24C-450D-8488-D69C6EEF1B7E}" presName="parentTextBox" presStyleLbl="node1" presStyleIdx="0" presStyleCnt="4"/>
      <dgm:spPr/>
    </dgm:pt>
    <dgm:pt modelId="{B1D0B1CB-1BA9-6441-82DA-79BE7B8FE9A1}" type="pres">
      <dgm:prSet presAssocID="{05657168-6971-419D-8152-34AEBADD28E7}" presName="sp" presStyleCnt="0"/>
      <dgm:spPr/>
    </dgm:pt>
    <dgm:pt modelId="{B5189A6C-8B5F-4D4F-A5BD-272F3664DAF4}" type="pres">
      <dgm:prSet presAssocID="{915D34FA-A999-467F-ACE5-28987CE5E69D}" presName="arrowAndChildren" presStyleCnt="0"/>
      <dgm:spPr/>
    </dgm:pt>
    <dgm:pt modelId="{2F43BB78-712E-2344-92F1-C3634E812A7C}" type="pres">
      <dgm:prSet presAssocID="{915D34FA-A999-467F-ACE5-28987CE5E69D}" presName="parentTextArrow" presStyleLbl="node1" presStyleIdx="1" presStyleCnt="4"/>
      <dgm:spPr/>
    </dgm:pt>
    <dgm:pt modelId="{967D41AF-D154-F642-A9B1-F6E257311739}" type="pres">
      <dgm:prSet presAssocID="{31CDCFC2-69D6-4F3B-9955-F183872849F8}" presName="sp" presStyleCnt="0"/>
      <dgm:spPr/>
    </dgm:pt>
    <dgm:pt modelId="{E15B89C7-8D57-3946-89ED-A84380F9BFFF}" type="pres">
      <dgm:prSet presAssocID="{392F7036-B608-4CB6-AF33-CA0D4EC97F50}" presName="arrowAndChildren" presStyleCnt="0"/>
      <dgm:spPr/>
    </dgm:pt>
    <dgm:pt modelId="{691AA2F4-93ED-804F-AC98-54C2C4646D32}" type="pres">
      <dgm:prSet presAssocID="{392F7036-B608-4CB6-AF33-CA0D4EC97F50}" presName="parentTextArrow" presStyleLbl="node1" presStyleIdx="2" presStyleCnt="4"/>
      <dgm:spPr/>
    </dgm:pt>
    <dgm:pt modelId="{4CCEC2F4-093A-124C-8C23-1852C7E32B83}" type="pres">
      <dgm:prSet presAssocID="{A4993B00-AD1C-439E-BD00-F3CF31DB2B64}" presName="sp" presStyleCnt="0"/>
      <dgm:spPr/>
    </dgm:pt>
    <dgm:pt modelId="{69EC1D42-102E-3D42-B77C-B63211DE08D4}" type="pres">
      <dgm:prSet presAssocID="{CADE6695-A0F7-485F-B751-6D1163581BAC}" presName="arrowAndChildren" presStyleCnt="0"/>
      <dgm:spPr/>
    </dgm:pt>
    <dgm:pt modelId="{135FC150-CB56-E047-88FA-C0767918EE11}" type="pres">
      <dgm:prSet presAssocID="{CADE6695-A0F7-485F-B751-6D1163581BAC}" presName="parentTextArrow" presStyleLbl="node1" presStyleIdx="3" presStyleCnt="4"/>
      <dgm:spPr/>
    </dgm:pt>
  </dgm:ptLst>
  <dgm:cxnLst>
    <dgm:cxn modelId="{DFF45512-F7C1-4E35-B645-C98C0BF32EF9}" srcId="{8AF310C0-DFC7-4999-972D-E82C53533B84}" destId="{915D34FA-A999-467F-ACE5-28987CE5E69D}" srcOrd="2" destOrd="0" parTransId="{B61BDEFF-DA35-4B81-8C85-DDE5445033E4}" sibTransId="{05657168-6971-419D-8152-34AEBADD28E7}"/>
    <dgm:cxn modelId="{DB1C0F5D-CC2A-7342-BCEF-CBDD05130844}" type="presOf" srcId="{915D34FA-A999-467F-ACE5-28987CE5E69D}" destId="{2F43BB78-712E-2344-92F1-C3634E812A7C}" srcOrd="0" destOrd="0" presId="urn:microsoft.com/office/officeart/2005/8/layout/process4"/>
    <dgm:cxn modelId="{73F7C04C-140C-4B5A-AF7F-D2A6DBC5DF96}" srcId="{8AF310C0-DFC7-4999-972D-E82C53533B84}" destId="{CADE6695-A0F7-485F-B751-6D1163581BAC}" srcOrd="0" destOrd="0" parTransId="{FFB4BCEB-6294-4054-AC2A-B2D31CC0971A}" sibTransId="{A4993B00-AD1C-439E-BD00-F3CF31DB2B64}"/>
    <dgm:cxn modelId="{A88BA174-8F65-4CCF-A46B-88E2458B12C8}" srcId="{8AF310C0-DFC7-4999-972D-E82C53533B84}" destId="{6126B4E5-F24C-450D-8488-D69C6EEF1B7E}" srcOrd="3" destOrd="0" parTransId="{FE5037CE-ACE8-4076-A59F-E6E73E20E34D}" sibTransId="{71E33EDF-7AC8-4912-B262-F165C2155006}"/>
    <dgm:cxn modelId="{674FB88E-BB1D-6747-AD21-23C1D059451D}" type="presOf" srcId="{8AF310C0-DFC7-4999-972D-E82C53533B84}" destId="{79969ECC-DA61-F749-A237-D7575F354268}" srcOrd="0" destOrd="0" presId="urn:microsoft.com/office/officeart/2005/8/layout/process4"/>
    <dgm:cxn modelId="{7A2B95AC-8FDA-A644-9F91-5962014F2723}" type="presOf" srcId="{392F7036-B608-4CB6-AF33-CA0D4EC97F50}" destId="{691AA2F4-93ED-804F-AC98-54C2C4646D32}" srcOrd="0" destOrd="0" presId="urn:microsoft.com/office/officeart/2005/8/layout/process4"/>
    <dgm:cxn modelId="{740179D6-0ECA-48DB-BD74-9D4853A44A8D}" srcId="{8AF310C0-DFC7-4999-972D-E82C53533B84}" destId="{392F7036-B608-4CB6-AF33-CA0D4EC97F50}" srcOrd="1" destOrd="0" parTransId="{8E41FE14-3C21-475A-AE88-B049F39EFD6D}" sibTransId="{31CDCFC2-69D6-4F3B-9955-F183872849F8}"/>
    <dgm:cxn modelId="{B21A88E7-9B35-6247-8A0B-E7DF940A3718}" type="presOf" srcId="{6126B4E5-F24C-450D-8488-D69C6EEF1B7E}" destId="{B19667A0-8BC9-3A42-9309-955733431750}" srcOrd="0" destOrd="0" presId="urn:microsoft.com/office/officeart/2005/8/layout/process4"/>
    <dgm:cxn modelId="{2DC162F6-83D1-5A4D-B728-6AFEC671F88B}" type="presOf" srcId="{CADE6695-A0F7-485F-B751-6D1163581BAC}" destId="{135FC150-CB56-E047-88FA-C0767918EE11}" srcOrd="0" destOrd="0" presId="urn:microsoft.com/office/officeart/2005/8/layout/process4"/>
    <dgm:cxn modelId="{8AF6B7C3-1888-1847-9F3E-0DF8C43E7FFE}" type="presParOf" srcId="{79969ECC-DA61-F749-A237-D7575F354268}" destId="{42DE0287-4F12-594B-A934-F20424CA430F}" srcOrd="0" destOrd="0" presId="urn:microsoft.com/office/officeart/2005/8/layout/process4"/>
    <dgm:cxn modelId="{309CB57D-2F51-7245-B0AE-ADE86BC1EF5E}" type="presParOf" srcId="{42DE0287-4F12-594B-A934-F20424CA430F}" destId="{B19667A0-8BC9-3A42-9309-955733431750}" srcOrd="0" destOrd="0" presId="urn:microsoft.com/office/officeart/2005/8/layout/process4"/>
    <dgm:cxn modelId="{2ED4788A-C7CA-C14F-AF3F-10CE8DE04160}" type="presParOf" srcId="{79969ECC-DA61-F749-A237-D7575F354268}" destId="{B1D0B1CB-1BA9-6441-82DA-79BE7B8FE9A1}" srcOrd="1" destOrd="0" presId="urn:microsoft.com/office/officeart/2005/8/layout/process4"/>
    <dgm:cxn modelId="{15DAC7A3-7D24-0040-83A2-61DEBD85C2D6}" type="presParOf" srcId="{79969ECC-DA61-F749-A237-D7575F354268}" destId="{B5189A6C-8B5F-4D4F-A5BD-272F3664DAF4}" srcOrd="2" destOrd="0" presId="urn:microsoft.com/office/officeart/2005/8/layout/process4"/>
    <dgm:cxn modelId="{B31C1E56-21B1-454F-9AD0-7FC834F973DF}" type="presParOf" srcId="{B5189A6C-8B5F-4D4F-A5BD-272F3664DAF4}" destId="{2F43BB78-712E-2344-92F1-C3634E812A7C}" srcOrd="0" destOrd="0" presId="urn:microsoft.com/office/officeart/2005/8/layout/process4"/>
    <dgm:cxn modelId="{C1CD2BEA-5AD0-2F41-96B9-F4BE00E9DB3F}" type="presParOf" srcId="{79969ECC-DA61-F749-A237-D7575F354268}" destId="{967D41AF-D154-F642-A9B1-F6E257311739}" srcOrd="3" destOrd="0" presId="urn:microsoft.com/office/officeart/2005/8/layout/process4"/>
    <dgm:cxn modelId="{571947EF-9130-3444-ACC8-EFFF64E6CC57}" type="presParOf" srcId="{79969ECC-DA61-F749-A237-D7575F354268}" destId="{E15B89C7-8D57-3946-89ED-A84380F9BFFF}" srcOrd="4" destOrd="0" presId="urn:microsoft.com/office/officeart/2005/8/layout/process4"/>
    <dgm:cxn modelId="{9FA52385-E096-B841-AC3E-71363189C7E5}" type="presParOf" srcId="{E15B89C7-8D57-3946-89ED-A84380F9BFFF}" destId="{691AA2F4-93ED-804F-AC98-54C2C4646D32}" srcOrd="0" destOrd="0" presId="urn:microsoft.com/office/officeart/2005/8/layout/process4"/>
    <dgm:cxn modelId="{52F5D11C-CD7C-3B45-A0C7-C4392F6BCC91}" type="presParOf" srcId="{79969ECC-DA61-F749-A237-D7575F354268}" destId="{4CCEC2F4-093A-124C-8C23-1852C7E32B83}" srcOrd="5" destOrd="0" presId="urn:microsoft.com/office/officeart/2005/8/layout/process4"/>
    <dgm:cxn modelId="{2FAD2541-8D8B-C345-B81B-91185E347FE5}" type="presParOf" srcId="{79969ECC-DA61-F749-A237-D7575F354268}" destId="{69EC1D42-102E-3D42-B77C-B63211DE08D4}" srcOrd="6" destOrd="0" presId="urn:microsoft.com/office/officeart/2005/8/layout/process4"/>
    <dgm:cxn modelId="{4002F5F6-6E60-3044-8383-3CB2A9FB28B9}" type="presParOf" srcId="{69EC1D42-102E-3D42-B77C-B63211DE08D4}" destId="{135FC150-CB56-E047-88FA-C0767918EE1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5C446E4-B13C-CE4A-A2B3-0C2FF85D8D10}"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en-GB"/>
        </a:p>
      </dgm:t>
    </dgm:pt>
    <dgm:pt modelId="{99B42840-37C8-2541-9BC9-16EF1B6FD08B}">
      <dgm:prSet/>
      <dgm:spPr/>
      <dgm:t>
        <a:bodyPr/>
        <a:lstStyle/>
        <a:p>
          <a:r>
            <a:rPr lang="pl-PL" dirty="0"/>
            <a:t>Idea wielokulturowości zdominowała drugi etap (1970-1990).</a:t>
          </a:r>
          <a:endParaRPr lang="en-GB" dirty="0"/>
        </a:p>
      </dgm:t>
    </dgm:pt>
    <dgm:pt modelId="{F8B469F4-EEE9-F54F-BFE3-49459681A681}" type="parTrans" cxnId="{ACF7D8FD-CB9D-AF4E-A039-57B1917D1445}">
      <dgm:prSet/>
      <dgm:spPr/>
      <dgm:t>
        <a:bodyPr/>
        <a:lstStyle/>
        <a:p>
          <a:endParaRPr lang="en-GB"/>
        </a:p>
      </dgm:t>
    </dgm:pt>
    <dgm:pt modelId="{65D477AF-042F-3747-A9B5-26FD6FBFC5DA}" type="sibTrans" cxnId="{ACF7D8FD-CB9D-AF4E-A039-57B1917D1445}">
      <dgm:prSet/>
      <dgm:spPr/>
      <dgm:t>
        <a:bodyPr/>
        <a:lstStyle/>
        <a:p>
          <a:endParaRPr lang="en-GB"/>
        </a:p>
      </dgm:t>
    </dgm:pt>
    <dgm:pt modelId="{5C64A25F-F518-F648-8436-8939B8A3ADE2}">
      <dgm:prSet/>
      <dgm:spPr/>
      <dgm:t>
        <a:bodyPr/>
        <a:lstStyle/>
        <a:p>
          <a:r>
            <a:rPr lang="pl-PL" dirty="0"/>
            <a:t>Tolerancja dla różnorodności kulturowej, ochrona mniejszości i troska o tożsamość są kluczowe z perspektywy wielokulturowej (</a:t>
          </a:r>
          <a:r>
            <a:rPr lang="pl-PL" dirty="0" err="1"/>
            <a:t>ibid</a:t>
          </a:r>
          <a:r>
            <a:rPr lang="pl-PL" dirty="0"/>
            <a:t>). Rząd musi podjąć proaktywne wysiłki w celu ochrony różnorodności kulturowej (</a:t>
          </a:r>
          <a:r>
            <a:rPr lang="pl-PL" dirty="0" err="1"/>
            <a:t>Anthias</a:t>
          </a:r>
          <a:r>
            <a:rPr lang="pl-PL" dirty="0"/>
            <a:t> &amp; </a:t>
          </a:r>
          <a:r>
            <a:rPr lang="pl-PL" dirty="0" err="1"/>
            <a:t>Yuval</a:t>
          </a:r>
          <a:r>
            <a:rPr lang="pl-PL" dirty="0"/>
            <a:t>-Davis, 1992, cytowane w </a:t>
          </a:r>
          <a:r>
            <a:rPr lang="pl-PL" dirty="0" err="1"/>
            <a:t>Dahinden</a:t>
          </a:r>
          <a:r>
            <a:rPr lang="pl-PL" dirty="0"/>
            <a:t> &amp; </a:t>
          </a:r>
          <a:r>
            <a:rPr lang="pl-PL" dirty="0" err="1"/>
            <a:t>Chimienti</a:t>
          </a:r>
          <a:r>
            <a:rPr lang="pl-PL" dirty="0"/>
            <a:t>, 2002).</a:t>
          </a:r>
          <a:endParaRPr lang="en-GB" dirty="0"/>
        </a:p>
      </dgm:t>
    </dgm:pt>
    <dgm:pt modelId="{DE73EE38-204A-F443-8AC4-AA3DCA67025A}" type="parTrans" cxnId="{A98BEF02-22E6-8447-9FEC-F2F669F7B0A5}">
      <dgm:prSet/>
      <dgm:spPr/>
      <dgm:t>
        <a:bodyPr/>
        <a:lstStyle/>
        <a:p>
          <a:endParaRPr lang="en-GB"/>
        </a:p>
      </dgm:t>
    </dgm:pt>
    <dgm:pt modelId="{37D595DE-AFF1-DF40-ADF0-73A30603A893}" type="sibTrans" cxnId="{A98BEF02-22E6-8447-9FEC-F2F669F7B0A5}">
      <dgm:prSet/>
      <dgm:spPr/>
      <dgm:t>
        <a:bodyPr/>
        <a:lstStyle/>
        <a:p>
          <a:endParaRPr lang="en-GB"/>
        </a:p>
      </dgm:t>
    </dgm:pt>
    <dgm:pt modelId="{F51B340A-53B8-4F47-A24F-C4341F96080F}">
      <dgm:prSet/>
      <dgm:spPr/>
      <dgm:t>
        <a:bodyPr/>
        <a:lstStyle/>
        <a:p>
          <a:r>
            <a:rPr lang="pl-PL" dirty="0"/>
            <a:t>Może to skutkować znaczną rozbieżnością usług mediacji wielokulturowej między równoległymi instytucjami i ograniczeniem tych usług tylko do określonych kategorii migrantów w niektórych krajach, takich jak Szwajcaria (</a:t>
          </a:r>
          <a:r>
            <a:rPr lang="pl-PL" dirty="0" err="1"/>
            <a:t>Dahinden</a:t>
          </a:r>
          <a:r>
            <a:rPr lang="pl-PL" dirty="0"/>
            <a:t> &amp; </a:t>
          </a:r>
          <a:r>
            <a:rPr lang="pl-PL" dirty="0" err="1"/>
            <a:t>Chimienti</a:t>
          </a:r>
          <a:r>
            <a:rPr lang="pl-PL" dirty="0"/>
            <a:t>, 2002).</a:t>
          </a:r>
          <a:endParaRPr lang="en-GB" dirty="0"/>
        </a:p>
      </dgm:t>
    </dgm:pt>
    <dgm:pt modelId="{803DFE12-F340-E44B-9B0E-D6407ACF7953}" type="parTrans" cxnId="{E8BC3195-83BC-B947-88DF-304328739BED}">
      <dgm:prSet/>
      <dgm:spPr/>
      <dgm:t>
        <a:bodyPr/>
        <a:lstStyle/>
        <a:p>
          <a:endParaRPr lang="en-GB"/>
        </a:p>
      </dgm:t>
    </dgm:pt>
    <dgm:pt modelId="{DE01D88A-5059-5443-8E43-D97F55BE2F59}" type="sibTrans" cxnId="{E8BC3195-83BC-B947-88DF-304328739BED}">
      <dgm:prSet/>
      <dgm:spPr/>
      <dgm:t>
        <a:bodyPr/>
        <a:lstStyle/>
        <a:p>
          <a:endParaRPr lang="en-GB"/>
        </a:p>
      </dgm:t>
    </dgm:pt>
    <dgm:pt modelId="{411B3DBA-5EEB-A04D-8047-7F5E6477EF72}">
      <dgm:prSet/>
      <dgm:spPr/>
      <dgm:t>
        <a:bodyPr/>
        <a:lstStyle/>
        <a:p>
          <a:r>
            <a:rPr lang="pl-PL" dirty="0"/>
            <a:t>Pod tym względem kanton Bazylea jako pierwszy opracował usługi tłumaczeniowe dla szpitali w 1987 r.; Genewski Czerwony Krzyż poszedł w jego ślady w 1990 r., podczas gdy Szpital Uniwersytecki w Bern ustanowił własne usługi tłumaczeniowe (</a:t>
          </a:r>
          <a:r>
            <a:rPr lang="pl-PL" dirty="0" err="1"/>
            <a:t>Bundesamt</a:t>
          </a:r>
          <a:r>
            <a:rPr lang="pl-PL" dirty="0"/>
            <a:t> </a:t>
          </a:r>
          <a:r>
            <a:rPr lang="pl-PL" dirty="0" err="1"/>
            <a:t>für</a:t>
          </a:r>
          <a:r>
            <a:rPr lang="pl-PL" dirty="0"/>
            <a:t> </a:t>
          </a:r>
          <a:r>
            <a:rPr lang="pl-PL" dirty="0" err="1"/>
            <a:t>Gesundheit</a:t>
          </a:r>
          <a:r>
            <a:rPr lang="pl-PL" dirty="0"/>
            <a:t> BAG, 2011).</a:t>
          </a:r>
          <a:endParaRPr lang="en-GB" dirty="0"/>
        </a:p>
      </dgm:t>
    </dgm:pt>
    <dgm:pt modelId="{C38F7CCD-4478-2446-836F-58870665BAA6}" type="parTrans" cxnId="{1ADEC710-1142-DF4A-9557-06BC1D2DA60F}">
      <dgm:prSet/>
      <dgm:spPr/>
      <dgm:t>
        <a:bodyPr/>
        <a:lstStyle/>
        <a:p>
          <a:endParaRPr lang="en-GB"/>
        </a:p>
      </dgm:t>
    </dgm:pt>
    <dgm:pt modelId="{70AED115-E098-3F4B-871D-41B3A07E81FA}" type="sibTrans" cxnId="{1ADEC710-1142-DF4A-9557-06BC1D2DA60F}">
      <dgm:prSet/>
      <dgm:spPr/>
      <dgm:t>
        <a:bodyPr/>
        <a:lstStyle/>
        <a:p>
          <a:endParaRPr lang="en-GB"/>
        </a:p>
      </dgm:t>
    </dgm:pt>
    <dgm:pt modelId="{57166F4A-491B-B246-80A8-6B4CB2044F53}" type="pres">
      <dgm:prSet presAssocID="{D5C446E4-B13C-CE4A-A2B3-0C2FF85D8D10}" presName="CompostProcess" presStyleCnt="0">
        <dgm:presLayoutVars>
          <dgm:dir/>
          <dgm:resizeHandles val="exact"/>
        </dgm:presLayoutVars>
      </dgm:prSet>
      <dgm:spPr/>
    </dgm:pt>
    <dgm:pt modelId="{493DB09D-75A7-C74F-B842-7BD573B4B522}" type="pres">
      <dgm:prSet presAssocID="{D5C446E4-B13C-CE4A-A2B3-0C2FF85D8D10}" presName="arrow" presStyleLbl="bgShp" presStyleIdx="0" presStyleCnt="1"/>
      <dgm:spPr/>
    </dgm:pt>
    <dgm:pt modelId="{7C421B31-3AEB-4041-BBE9-C1506AC6CC82}" type="pres">
      <dgm:prSet presAssocID="{D5C446E4-B13C-CE4A-A2B3-0C2FF85D8D10}" presName="linearProcess" presStyleCnt="0"/>
      <dgm:spPr/>
    </dgm:pt>
    <dgm:pt modelId="{989F70C8-7134-5546-A341-98AC845C2BD9}" type="pres">
      <dgm:prSet presAssocID="{99B42840-37C8-2541-9BC9-16EF1B6FD08B}" presName="textNode" presStyleLbl="node1" presStyleIdx="0" presStyleCnt="4">
        <dgm:presLayoutVars>
          <dgm:bulletEnabled val="1"/>
        </dgm:presLayoutVars>
      </dgm:prSet>
      <dgm:spPr/>
    </dgm:pt>
    <dgm:pt modelId="{7830CBA1-247D-7944-BC5D-BB5EFF4D64DD}" type="pres">
      <dgm:prSet presAssocID="{65D477AF-042F-3747-A9B5-26FD6FBFC5DA}" presName="sibTrans" presStyleCnt="0"/>
      <dgm:spPr/>
    </dgm:pt>
    <dgm:pt modelId="{89198433-B9A9-F54F-92FF-8A73871137E7}" type="pres">
      <dgm:prSet presAssocID="{5C64A25F-F518-F648-8436-8939B8A3ADE2}" presName="textNode" presStyleLbl="node1" presStyleIdx="1" presStyleCnt="4">
        <dgm:presLayoutVars>
          <dgm:bulletEnabled val="1"/>
        </dgm:presLayoutVars>
      </dgm:prSet>
      <dgm:spPr/>
    </dgm:pt>
    <dgm:pt modelId="{A2F6F6A4-FD14-6A42-ACBE-8A84CB6533F4}" type="pres">
      <dgm:prSet presAssocID="{37D595DE-AFF1-DF40-ADF0-73A30603A893}" presName="sibTrans" presStyleCnt="0"/>
      <dgm:spPr/>
    </dgm:pt>
    <dgm:pt modelId="{8B3512D4-857C-454C-88D4-216371617950}" type="pres">
      <dgm:prSet presAssocID="{F51B340A-53B8-4F47-A24F-C4341F96080F}" presName="textNode" presStyleLbl="node1" presStyleIdx="2" presStyleCnt="4">
        <dgm:presLayoutVars>
          <dgm:bulletEnabled val="1"/>
        </dgm:presLayoutVars>
      </dgm:prSet>
      <dgm:spPr/>
    </dgm:pt>
    <dgm:pt modelId="{6EF0738B-84C5-BF44-98F9-1DBD7A8ECDC4}" type="pres">
      <dgm:prSet presAssocID="{DE01D88A-5059-5443-8E43-D97F55BE2F59}" presName="sibTrans" presStyleCnt="0"/>
      <dgm:spPr/>
    </dgm:pt>
    <dgm:pt modelId="{09CA62F4-1DA0-7046-9FD4-1ECDECC833C3}" type="pres">
      <dgm:prSet presAssocID="{411B3DBA-5EEB-A04D-8047-7F5E6477EF72}" presName="textNode" presStyleLbl="node1" presStyleIdx="3" presStyleCnt="4">
        <dgm:presLayoutVars>
          <dgm:bulletEnabled val="1"/>
        </dgm:presLayoutVars>
      </dgm:prSet>
      <dgm:spPr/>
    </dgm:pt>
  </dgm:ptLst>
  <dgm:cxnLst>
    <dgm:cxn modelId="{A98BEF02-22E6-8447-9FEC-F2F669F7B0A5}" srcId="{D5C446E4-B13C-CE4A-A2B3-0C2FF85D8D10}" destId="{5C64A25F-F518-F648-8436-8939B8A3ADE2}" srcOrd="1" destOrd="0" parTransId="{DE73EE38-204A-F443-8AC4-AA3DCA67025A}" sibTransId="{37D595DE-AFF1-DF40-ADF0-73A30603A893}"/>
    <dgm:cxn modelId="{1ADEC710-1142-DF4A-9557-06BC1D2DA60F}" srcId="{D5C446E4-B13C-CE4A-A2B3-0C2FF85D8D10}" destId="{411B3DBA-5EEB-A04D-8047-7F5E6477EF72}" srcOrd="3" destOrd="0" parTransId="{C38F7CCD-4478-2446-836F-58870665BAA6}" sibTransId="{70AED115-E098-3F4B-871D-41B3A07E81FA}"/>
    <dgm:cxn modelId="{71476F1B-10C7-B847-824E-340E1D5E86F6}" type="presOf" srcId="{99B42840-37C8-2541-9BC9-16EF1B6FD08B}" destId="{989F70C8-7134-5546-A341-98AC845C2BD9}" srcOrd="0" destOrd="0" presId="urn:microsoft.com/office/officeart/2005/8/layout/hProcess9"/>
    <dgm:cxn modelId="{4D198A40-3FE3-D145-B46F-F5E599A6BEF1}" type="presOf" srcId="{5C64A25F-F518-F648-8436-8939B8A3ADE2}" destId="{89198433-B9A9-F54F-92FF-8A73871137E7}" srcOrd="0" destOrd="0" presId="urn:microsoft.com/office/officeart/2005/8/layout/hProcess9"/>
    <dgm:cxn modelId="{939FA941-5A65-EF48-A883-C2E94A490AE1}" type="presOf" srcId="{411B3DBA-5EEB-A04D-8047-7F5E6477EF72}" destId="{09CA62F4-1DA0-7046-9FD4-1ECDECC833C3}" srcOrd="0" destOrd="0" presId="urn:microsoft.com/office/officeart/2005/8/layout/hProcess9"/>
    <dgm:cxn modelId="{E8BC3195-83BC-B947-88DF-304328739BED}" srcId="{D5C446E4-B13C-CE4A-A2B3-0C2FF85D8D10}" destId="{F51B340A-53B8-4F47-A24F-C4341F96080F}" srcOrd="2" destOrd="0" parTransId="{803DFE12-F340-E44B-9B0E-D6407ACF7953}" sibTransId="{DE01D88A-5059-5443-8E43-D97F55BE2F59}"/>
    <dgm:cxn modelId="{5472D89F-D43F-0E44-A8B7-05154B02B16F}" type="presOf" srcId="{D5C446E4-B13C-CE4A-A2B3-0C2FF85D8D10}" destId="{57166F4A-491B-B246-80A8-6B4CB2044F53}" srcOrd="0" destOrd="0" presId="urn:microsoft.com/office/officeart/2005/8/layout/hProcess9"/>
    <dgm:cxn modelId="{FFC03EA2-207E-C343-B8D2-750A4E791A73}" type="presOf" srcId="{F51B340A-53B8-4F47-A24F-C4341F96080F}" destId="{8B3512D4-857C-454C-88D4-216371617950}" srcOrd="0" destOrd="0" presId="urn:microsoft.com/office/officeart/2005/8/layout/hProcess9"/>
    <dgm:cxn modelId="{ACF7D8FD-CB9D-AF4E-A039-57B1917D1445}" srcId="{D5C446E4-B13C-CE4A-A2B3-0C2FF85D8D10}" destId="{99B42840-37C8-2541-9BC9-16EF1B6FD08B}" srcOrd="0" destOrd="0" parTransId="{F8B469F4-EEE9-F54F-BFE3-49459681A681}" sibTransId="{65D477AF-042F-3747-A9B5-26FD6FBFC5DA}"/>
    <dgm:cxn modelId="{B9381B18-18BB-6748-ADB8-660C56C05E7A}" type="presParOf" srcId="{57166F4A-491B-B246-80A8-6B4CB2044F53}" destId="{493DB09D-75A7-C74F-B842-7BD573B4B522}" srcOrd="0" destOrd="0" presId="urn:microsoft.com/office/officeart/2005/8/layout/hProcess9"/>
    <dgm:cxn modelId="{23D581CF-13B8-A046-BD71-C48067CEE663}" type="presParOf" srcId="{57166F4A-491B-B246-80A8-6B4CB2044F53}" destId="{7C421B31-3AEB-4041-BBE9-C1506AC6CC82}" srcOrd="1" destOrd="0" presId="urn:microsoft.com/office/officeart/2005/8/layout/hProcess9"/>
    <dgm:cxn modelId="{A95A7D2A-8708-1C46-8C4D-EFEAFB174325}" type="presParOf" srcId="{7C421B31-3AEB-4041-BBE9-C1506AC6CC82}" destId="{989F70C8-7134-5546-A341-98AC845C2BD9}" srcOrd="0" destOrd="0" presId="urn:microsoft.com/office/officeart/2005/8/layout/hProcess9"/>
    <dgm:cxn modelId="{C6BABD86-BC49-3E41-BFA7-3757310C5DE1}" type="presParOf" srcId="{7C421B31-3AEB-4041-BBE9-C1506AC6CC82}" destId="{7830CBA1-247D-7944-BC5D-BB5EFF4D64DD}" srcOrd="1" destOrd="0" presId="urn:microsoft.com/office/officeart/2005/8/layout/hProcess9"/>
    <dgm:cxn modelId="{1A3B7347-D53B-C047-B017-F158020FAF30}" type="presParOf" srcId="{7C421B31-3AEB-4041-BBE9-C1506AC6CC82}" destId="{89198433-B9A9-F54F-92FF-8A73871137E7}" srcOrd="2" destOrd="0" presId="urn:microsoft.com/office/officeart/2005/8/layout/hProcess9"/>
    <dgm:cxn modelId="{D2CFD6CF-1159-4843-ACD6-7CD7536AE1A9}" type="presParOf" srcId="{7C421B31-3AEB-4041-BBE9-C1506AC6CC82}" destId="{A2F6F6A4-FD14-6A42-ACBE-8A84CB6533F4}" srcOrd="3" destOrd="0" presId="urn:microsoft.com/office/officeart/2005/8/layout/hProcess9"/>
    <dgm:cxn modelId="{47AA2EE4-E3ED-3E49-89C2-BA2E02655F3B}" type="presParOf" srcId="{7C421B31-3AEB-4041-BBE9-C1506AC6CC82}" destId="{8B3512D4-857C-454C-88D4-216371617950}" srcOrd="4" destOrd="0" presId="urn:microsoft.com/office/officeart/2005/8/layout/hProcess9"/>
    <dgm:cxn modelId="{51600FD9-9C80-8F4B-AAE8-DE93EEFE9E52}" type="presParOf" srcId="{7C421B31-3AEB-4041-BBE9-C1506AC6CC82}" destId="{6EF0738B-84C5-BF44-98F9-1DBD7A8ECDC4}" srcOrd="5" destOrd="0" presId="urn:microsoft.com/office/officeart/2005/8/layout/hProcess9"/>
    <dgm:cxn modelId="{B12395CA-176C-0846-82B7-EFD809B6CAAF}" type="presParOf" srcId="{7C421B31-3AEB-4041-BBE9-C1506AC6CC82}" destId="{09CA62F4-1DA0-7046-9FD4-1ECDECC833C3}"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20ED302B-F843-0D4C-91E9-2F552CA48F91}" type="doc">
      <dgm:prSet loTypeId="urn:microsoft.com/office/officeart/2005/8/layout/vProcess5" loCatId="list" qsTypeId="urn:microsoft.com/office/officeart/2005/8/quickstyle/simple1" qsCatId="simple" csTypeId="urn:microsoft.com/office/officeart/2005/8/colors/colorful2" csCatId="colorful" phldr="1"/>
      <dgm:spPr/>
      <dgm:t>
        <a:bodyPr/>
        <a:lstStyle/>
        <a:p>
          <a:endParaRPr lang="en-GB"/>
        </a:p>
      </dgm:t>
    </dgm:pt>
    <dgm:pt modelId="{D68726BB-9654-8844-AD42-2D9CD8F78BBC}">
      <dgm:prSet/>
      <dgm:spPr/>
      <dgm:t>
        <a:bodyPr/>
        <a:lstStyle/>
        <a:p>
          <a:pPr algn="just"/>
          <a:r>
            <a:rPr lang="pl-PL" dirty="0"/>
            <a:t>Postrzeganie międzykulturowości charakteryzuje fazę integracji, trzeci etap w ewolucji teorii i praktyki integracji (1990 i później).</a:t>
          </a:r>
          <a:endParaRPr lang="en-GB" dirty="0"/>
        </a:p>
      </dgm:t>
    </dgm:pt>
    <dgm:pt modelId="{CF7C7F8B-3814-D646-BBD2-02958F65933C}" type="parTrans" cxnId="{72BB4845-21B2-3244-B41F-A8D8EE10F08C}">
      <dgm:prSet/>
      <dgm:spPr/>
      <dgm:t>
        <a:bodyPr/>
        <a:lstStyle/>
        <a:p>
          <a:endParaRPr lang="en-GB"/>
        </a:p>
      </dgm:t>
    </dgm:pt>
    <dgm:pt modelId="{56EFAA61-BA36-1446-ABDD-22F63763AC90}" type="sibTrans" cxnId="{72BB4845-21B2-3244-B41F-A8D8EE10F08C}">
      <dgm:prSet/>
      <dgm:spPr/>
      <dgm:t>
        <a:bodyPr/>
        <a:lstStyle/>
        <a:p>
          <a:endParaRPr lang="en-GB"/>
        </a:p>
      </dgm:t>
    </dgm:pt>
    <dgm:pt modelId="{66AD90B7-B14C-0146-AB2F-5460530A368C}">
      <dgm:prSet/>
      <dgm:spPr/>
      <dgm:t>
        <a:bodyPr/>
        <a:lstStyle/>
        <a:p>
          <a:pPr algn="just"/>
          <a:r>
            <a:rPr lang="pl-PL" dirty="0"/>
            <a:t>Metoda ta uznaje, że pluralizm jest nieunikniony, a zdolność adaptacji zarówno migrantów, jak i społeczeństwa przyjmującego jest niezbędna do integracji migrantów (</a:t>
          </a:r>
          <a:r>
            <a:rPr lang="pl-PL" dirty="0" err="1"/>
            <a:t>Dahinden</a:t>
          </a:r>
          <a:r>
            <a:rPr lang="pl-PL" dirty="0"/>
            <a:t> &amp; </a:t>
          </a:r>
          <a:r>
            <a:rPr lang="pl-PL" dirty="0" err="1"/>
            <a:t>Chimienti</a:t>
          </a:r>
          <a:r>
            <a:rPr lang="pl-PL" dirty="0"/>
            <a:t>, 2002).</a:t>
          </a:r>
          <a:endParaRPr lang="en-GB" dirty="0"/>
        </a:p>
      </dgm:t>
    </dgm:pt>
    <dgm:pt modelId="{E50E513D-75C4-174B-A59B-2A5C2B539FFD}" type="parTrans" cxnId="{CA064DEE-DE50-764F-A98E-19BC9BEAB79A}">
      <dgm:prSet/>
      <dgm:spPr/>
      <dgm:t>
        <a:bodyPr/>
        <a:lstStyle/>
        <a:p>
          <a:endParaRPr lang="en-GB"/>
        </a:p>
      </dgm:t>
    </dgm:pt>
    <dgm:pt modelId="{A6F532A8-679A-D24C-A30B-2BEF978BD2D4}" type="sibTrans" cxnId="{CA064DEE-DE50-764F-A98E-19BC9BEAB79A}">
      <dgm:prSet/>
      <dgm:spPr/>
      <dgm:t>
        <a:bodyPr/>
        <a:lstStyle/>
        <a:p>
          <a:endParaRPr lang="en-GB"/>
        </a:p>
      </dgm:t>
    </dgm:pt>
    <dgm:pt modelId="{A301E1E1-F5D4-9448-83FE-CAA1ABE6D710}">
      <dgm:prSet/>
      <dgm:spPr/>
      <dgm:t>
        <a:bodyPr/>
        <a:lstStyle/>
        <a:p>
          <a:pPr algn="just"/>
          <a:r>
            <a:rPr lang="pl-PL" dirty="0"/>
            <a:t>Interwencje w tym środowisku są bardziej zorientowane na usługi, a mediacja wielokulturowa jest zinstytucjonalizowana i zintegrowana z regularnymi usługami.</a:t>
          </a:r>
          <a:endParaRPr lang="en-GB" dirty="0"/>
        </a:p>
      </dgm:t>
    </dgm:pt>
    <dgm:pt modelId="{7DA4C098-58CC-1646-8D35-3A065AFA0297}" type="parTrans" cxnId="{0AC17DEF-A2D2-B34F-8F4F-B39993CE2994}">
      <dgm:prSet/>
      <dgm:spPr/>
      <dgm:t>
        <a:bodyPr/>
        <a:lstStyle/>
        <a:p>
          <a:endParaRPr lang="en-GB"/>
        </a:p>
      </dgm:t>
    </dgm:pt>
    <dgm:pt modelId="{121BF9B2-3076-C945-AAF9-714BEAAAF396}" type="sibTrans" cxnId="{0AC17DEF-A2D2-B34F-8F4F-B39993CE2994}">
      <dgm:prSet/>
      <dgm:spPr/>
      <dgm:t>
        <a:bodyPr/>
        <a:lstStyle/>
        <a:p>
          <a:endParaRPr lang="en-GB"/>
        </a:p>
      </dgm:t>
    </dgm:pt>
    <dgm:pt modelId="{2CCF2F00-0B10-574A-89C0-58DD18112F07}" type="pres">
      <dgm:prSet presAssocID="{20ED302B-F843-0D4C-91E9-2F552CA48F91}" presName="outerComposite" presStyleCnt="0">
        <dgm:presLayoutVars>
          <dgm:chMax val="5"/>
          <dgm:dir/>
          <dgm:resizeHandles val="exact"/>
        </dgm:presLayoutVars>
      </dgm:prSet>
      <dgm:spPr/>
    </dgm:pt>
    <dgm:pt modelId="{0C62F7DA-A200-C34E-B511-450BA3E0CA25}" type="pres">
      <dgm:prSet presAssocID="{20ED302B-F843-0D4C-91E9-2F552CA48F91}" presName="dummyMaxCanvas" presStyleCnt="0">
        <dgm:presLayoutVars/>
      </dgm:prSet>
      <dgm:spPr/>
    </dgm:pt>
    <dgm:pt modelId="{303DEDF3-3603-D740-AD4A-B42F06AA5778}" type="pres">
      <dgm:prSet presAssocID="{20ED302B-F843-0D4C-91E9-2F552CA48F91}" presName="ThreeNodes_1" presStyleLbl="node1" presStyleIdx="0" presStyleCnt="3">
        <dgm:presLayoutVars>
          <dgm:bulletEnabled val="1"/>
        </dgm:presLayoutVars>
      </dgm:prSet>
      <dgm:spPr/>
    </dgm:pt>
    <dgm:pt modelId="{8FEDD442-89B8-FF44-9B25-6089F789C611}" type="pres">
      <dgm:prSet presAssocID="{20ED302B-F843-0D4C-91E9-2F552CA48F91}" presName="ThreeNodes_2" presStyleLbl="node1" presStyleIdx="1" presStyleCnt="3">
        <dgm:presLayoutVars>
          <dgm:bulletEnabled val="1"/>
        </dgm:presLayoutVars>
      </dgm:prSet>
      <dgm:spPr/>
    </dgm:pt>
    <dgm:pt modelId="{58F29EF9-A2F0-694A-994F-7A5FA9F29F0C}" type="pres">
      <dgm:prSet presAssocID="{20ED302B-F843-0D4C-91E9-2F552CA48F91}" presName="ThreeNodes_3" presStyleLbl="node1" presStyleIdx="2" presStyleCnt="3">
        <dgm:presLayoutVars>
          <dgm:bulletEnabled val="1"/>
        </dgm:presLayoutVars>
      </dgm:prSet>
      <dgm:spPr/>
    </dgm:pt>
    <dgm:pt modelId="{81624AA0-3266-144B-BCF5-88981FE3C5C8}" type="pres">
      <dgm:prSet presAssocID="{20ED302B-F843-0D4C-91E9-2F552CA48F91}" presName="ThreeConn_1-2" presStyleLbl="fgAccFollowNode1" presStyleIdx="0" presStyleCnt="2">
        <dgm:presLayoutVars>
          <dgm:bulletEnabled val="1"/>
        </dgm:presLayoutVars>
      </dgm:prSet>
      <dgm:spPr/>
    </dgm:pt>
    <dgm:pt modelId="{47B2DFC7-AC16-0546-BF8A-6558DA2F84EE}" type="pres">
      <dgm:prSet presAssocID="{20ED302B-F843-0D4C-91E9-2F552CA48F91}" presName="ThreeConn_2-3" presStyleLbl="fgAccFollowNode1" presStyleIdx="1" presStyleCnt="2">
        <dgm:presLayoutVars>
          <dgm:bulletEnabled val="1"/>
        </dgm:presLayoutVars>
      </dgm:prSet>
      <dgm:spPr/>
    </dgm:pt>
    <dgm:pt modelId="{BAA09E93-E70F-234B-B5D5-A15BF907C414}" type="pres">
      <dgm:prSet presAssocID="{20ED302B-F843-0D4C-91E9-2F552CA48F91}" presName="ThreeNodes_1_text" presStyleLbl="node1" presStyleIdx="2" presStyleCnt="3">
        <dgm:presLayoutVars>
          <dgm:bulletEnabled val="1"/>
        </dgm:presLayoutVars>
      </dgm:prSet>
      <dgm:spPr/>
    </dgm:pt>
    <dgm:pt modelId="{EB37BBD1-A54F-4B4E-95FA-F81E620F07B5}" type="pres">
      <dgm:prSet presAssocID="{20ED302B-F843-0D4C-91E9-2F552CA48F91}" presName="ThreeNodes_2_text" presStyleLbl="node1" presStyleIdx="2" presStyleCnt="3">
        <dgm:presLayoutVars>
          <dgm:bulletEnabled val="1"/>
        </dgm:presLayoutVars>
      </dgm:prSet>
      <dgm:spPr/>
    </dgm:pt>
    <dgm:pt modelId="{13C73E7D-90B8-3341-8995-FF8C7E01B912}" type="pres">
      <dgm:prSet presAssocID="{20ED302B-F843-0D4C-91E9-2F552CA48F91}" presName="ThreeNodes_3_text" presStyleLbl="node1" presStyleIdx="2" presStyleCnt="3">
        <dgm:presLayoutVars>
          <dgm:bulletEnabled val="1"/>
        </dgm:presLayoutVars>
      </dgm:prSet>
      <dgm:spPr/>
    </dgm:pt>
  </dgm:ptLst>
  <dgm:cxnLst>
    <dgm:cxn modelId="{C81E8013-B3FD-2745-B1EA-ABD5D9D5E120}" type="presOf" srcId="{56EFAA61-BA36-1446-ABDD-22F63763AC90}" destId="{81624AA0-3266-144B-BCF5-88981FE3C5C8}" srcOrd="0" destOrd="0" presId="urn:microsoft.com/office/officeart/2005/8/layout/vProcess5"/>
    <dgm:cxn modelId="{A12EE914-5F0C-A24B-9D6A-BBE90B306DAB}" type="presOf" srcId="{20ED302B-F843-0D4C-91E9-2F552CA48F91}" destId="{2CCF2F00-0B10-574A-89C0-58DD18112F07}" srcOrd="0" destOrd="0" presId="urn:microsoft.com/office/officeart/2005/8/layout/vProcess5"/>
    <dgm:cxn modelId="{72BB4845-21B2-3244-B41F-A8D8EE10F08C}" srcId="{20ED302B-F843-0D4C-91E9-2F552CA48F91}" destId="{D68726BB-9654-8844-AD42-2D9CD8F78BBC}" srcOrd="0" destOrd="0" parTransId="{CF7C7F8B-3814-D646-BBD2-02958F65933C}" sibTransId="{56EFAA61-BA36-1446-ABDD-22F63763AC90}"/>
    <dgm:cxn modelId="{E06CD156-6546-864D-8D8F-33C356C5C78C}" type="presOf" srcId="{A6F532A8-679A-D24C-A30B-2BEF978BD2D4}" destId="{47B2DFC7-AC16-0546-BF8A-6558DA2F84EE}" srcOrd="0" destOrd="0" presId="urn:microsoft.com/office/officeart/2005/8/layout/vProcess5"/>
    <dgm:cxn modelId="{6308D584-F857-004F-894A-EE2281AC44A0}" type="presOf" srcId="{A301E1E1-F5D4-9448-83FE-CAA1ABE6D710}" destId="{13C73E7D-90B8-3341-8995-FF8C7E01B912}" srcOrd="1" destOrd="0" presId="urn:microsoft.com/office/officeart/2005/8/layout/vProcess5"/>
    <dgm:cxn modelId="{241B1B8C-C26C-DF44-AEC3-DEFB3D41AD63}" type="presOf" srcId="{66AD90B7-B14C-0146-AB2F-5460530A368C}" destId="{8FEDD442-89B8-FF44-9B25-6089F789C611}" srcOrd="0" destOrd="0" presId="urn:microsoft.com/office/officeart/2005/8/layout/vProcess5"/>
    <dgm:cxn modelId="{A60E6CB8-6069-5C4F-9138-896BEC60B09B}" type="presOf" srcId="{D68726BB-9654-8844-AD42-2D9CD8F78BBC}" destId="{303DEDF3-3603-D740-AD4A-B42F06AA5778}" srcOrd="0" destOrd="0" presId="urn:microsoft.com/office/officeart/2005/8/layout/vProcess5"/>
    <dgm:cxn modelId="{51F2DDD4-C825-E94C-B941-A712F6AC54A2}" type="presOf" srcId="{D68726BB-9654-8844-AD42-2D9CD8F78BBC}" destId="{BAA09E93-E70F-234B-B5D5-A15BF907C414}" srcOrd="1" destOrd="0" presId="urn:microsoft.com/office/officeart/2005/8/layout/vProcess5"/>
    <dgm:cxn modelId="{A3820DDB-67E9-0B42-9F98-703E07E3F49F}" type="presOf" srcId="{A301E1E1-F5D4-9448-83FE-CAA1ABE6D710}" destId="{58F29EF9-A2F0-694A-994F-7A5FA9F29F0C}" srcOrd="0" destOrd="0" presId="urn:microsoft.com/office/officeart/2005/8/layout/vProcess5"/>
    <dgm:cxn modelId="{CA064DEE-DE50-764F-A98E-19BC9BEAB79A}" srcId="{20ED302B-F843-0D4C-91E9-2F552CA48F91}" destId="{66AD90B7-B14C-0146-AB2F-5460530A368C}" srcOrd="1" destOrd="0" parTransId="{E50E513D-75C4-174B-A59B-2A5C2B539FFD}" sibTransId="{A6F532A8-679A-D24C-A30B-2BEF978BD2D4}"/>
    <dgm:cxn modelId="{0AC17DEF-A2D2-B34F-8F4F-B39993CE2994}" srcId="{20ED302B-F843-0D4C-91E9-2F552CA48F91}" destId="{A301E1E1-F5D4-9448-83FE-CAA1ABE6D710}" srcOrd="2" destOrd="0" parTransId="{7DA4C098-58CC-1646-8D35-3A065AFA0297}" sibTransId="{121BF9B2-3076-C945-AAF9-714BEAAAF396}"/>
    <dgm:cxn modelId="{9620A7FD-0E7B-4247-A484-88FC96E82776}" type="presOf" srcId="{66AD90B7-B14C-0146-AB2F-5460530A368C}" destId="{EB37BBD1-A54F-4B4E-95FA-F81E620F07B5}" srcOrd="1" destOrd="0" presId="urn:microsoft.com/office/officeart/2005/8/layout/vProcess5"/>
    <dgm:cxn modelId="{AB6C9311-60ED-9044-96E8-BA1484893D66}" type="presParOf" srcId="{2CCF2F00-0B10-574A-89C0-58DD18112F07}" destId="{0C62F7DA-A200-C34E-B511-450BA3E0CA25}" srcOrd="0" destOrd="0" presId="urn:microsoft.com/office/officeart/2005/8/layout/vProcess5"/>
    <dgm:cxn modelId="{5230EBC7-0A27-8040-8AB9-08552C80AFCC}" type="presParOf" srcId="{2CCF2F00-0B10-574A-89C0-58DD18112F07}" destId="{303DEDF3-3603-D740-AD4A-B42F06AA5778}" srcOrd="1" destOrd="0" presId="urn:microsoft.com/office/officeart/2005/8/layout/vProcess5"/>
    <dgm:cxn modelId="{D99B8E76-F164-1146-BE34-EA1A18077775}" type="presParOf" srcId="{2CCF2F00-0B10-574A-89C0-58DD18112F07}" destId="{8FEDD442-89B8-FF44-9B25-6089F789C611}" srcOrd="2" destOrd="0" presId="urn:microsoft.com/office/officeart/2005/8/layout/vProcess5"/>
    <dgm:cxn modelId="{2C19BFA2-351D-E744-B769-4E543036CA5F}" type="presParOf" srcId="{2CCF2F00-0B10-574A-89C0-58DD18112F07}" destId="{58F29EF9-A2F0-694A-994F-7A5FA9F29F0C}" srcOrd="3" destOrd="0" presId="urn:microsoft.com/office/officeart/2005/8/layout/vProcess5"/>
    <dgm:cxn modelId="{F6DC1EFA-F871-9248-957E-BF981A3DA720}" type="presParOf" srcId="{2CCF2F00-0B10-574A-89C0-58DD18112F07}" destId="{81624AA0-3266-144B-BCF5-88981FE3C5C8}" srcOrd="4" destOrd="0" presId="urn:microsoft.com/office/officeart/2005/8/layout/vProcess5"/>
    <dgm:cxn modelId="{E9003E76-AAE5-5349-9107-2A9E5C35AB72}" type="presParOf" srcId="{2CCF2F00-0B10-574A-89C0-58DD18112F07}" destId="{47B2DFC7-AC16-0546-BF8A-6558DA2F84EE}" srcOrd="5" destOrd="0" presId="urn:microsoft.com/office/officeart/2005/8/layout/vProcess5"/>
    <dgm:cxn modelId="{FAB36C80-DDFC-5942-8424-71651F29180D}" type="presParOf" srcId="{2CCF2F00-0B10-574A-89C0-58DD18112F07}" destId="{BAA09E93-E70F-234B-B5D5-A15BF907C414}" srcOrd="6" destOrd="0" presId="urn:microsoft.com/office/officeart/2005/8/layout/vProcess5"/>
    <dgm:cxn modelId="{538699F0-B551-C745-8536-32E1413D64E4}" type="presParOf" srcId="{2CCF2F00-0B10-574A-89C0-58DD18112F07}" destId="{EB37BBD1-A54F-4B4E-95FA-F81E620F07B5}" srcOrd="7" destOrd="0" presId="urn:microsoft.com/office/officeart/2005/8/layout/vProcess5"/>
    <dgm:cxn modelId="{AF2DE9A8-DB52-5E44-A805-31A7223DF225}" type="presParOf" srcId="{2CCF2F00-0B10-574A-89C0-58DD18112F07}" destId="{13C73E7D-90B8-3341-8995-FF8C7E01B912}"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F14D04B9-59E7-8A46-8A15-BD8C3D3968C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GB"/>
        </a:p>
      </dgm:t>
    </dgm:pt>
    <dgm:pt modelId="{7F5CFDD9-75BC-FB4C-9A30-633A3431493B}">
      <dgm:prSet/>
      <dgm:spPr/>
      <dgm:t>
        <a:bodyPr/>
        <a:lstStyle/>
        <a:p>
          <a:r>
            <a:rPr lang="pl-PL" dirty="0" err="1"/>
            <a:t>Gimenez</a:t>
          </a:r>
          <a:r>
            <a:rPr lang="pl-PL" dirty="0"/>
            <a:t> (1997) zasugerował podzielenie mediacji wielokulturowej na dwie kategorie:</a:t>
          </a:r>
          <a:endParaRPr lang="en-GB" dirty="0"/>
        </a:p>
      </dgm:t>
    </dgm:pt>
    <dgm:pt modelId="{EE37E775-9A0F-0741-83DC-22C0A044D52A}" type="parTrans" cxnId="{9631D208-FEBB-AD4D-B276-BD324A4931BB}">
      <dgm:prSet/>
      <dgm:spPr/>
      <dgm:t>
        <a:bodyPr/>
        <a:lstStyle/>
        <a:p>
          <a:endParaRPr lang="en-GB"/>
        </a:p>
      </dgm:t>
    </dgm:pt>
    <dgm:pt modelId="{BE68133C-6BD9-F545-8FA1-1529A49144D5}" type="sibTrans" cxnId="{9631D208-FEBB-AD4D-B276-BD324A4931BB}">
      <dgm:prSet/>
      <dgm:spPr/>
      <dgm:t>
        <a:bodyPr/>
        <a:lstStyle/>
        <a:p>
          <a:endParaRPr lang="en-GB"/>
        </a:p>
      </dgm:t>
    </dgm:pt>
    <dgm:pt modelId="{42F2EE41-6F20-474A-8B76-4734653EE520}">
      <dgm:prSet/>
      <dgm:spPr/>
      <dgm:t>
        <a:bodyPr/>
        <a:lstStyle/>
        <a:p>
          <a:r>
            <a:rPr lang="pl-PL" dirty="0"/>
            <a:t>ułatwianie komunikacji i rozwiązywanie sporów między zagranicznymi klientami a dostawcami usług publicznych; </a:t>
          </a:r>
          <a:endParaRPr lang="en-GB" dirty="0"/>
        </a:p>
      </dgm:t>
    </dgm:pt>
    <dgm:pt modelId="{8620FD07-0B9B-1A41-AC09-EB9B1F715A0C}" type="parTrans" cxnId="{BE30694A-C073-BC4E-9225-D64720052EA6}">
      <dgm:prSet/>
      <dgm:spPr/>
      <dgm:t>
        <a:bodyPr/>
        <a:lstStyle/>
        <a:p>
          <a:endParaRPr lang="en-GB"/>
        </a:p>
      </dgm:t>
    </dgm:pt>
    <dgm:pt modelId="{A586BD4C-A83B-2D4A-AC4A-1432E907C8F4}" type="sibTrans" cxnId="{BE30694A-C073-BC4E-9225-D64720052EA6}">
      <dgm:prSet/>
      <dgm:spPr/>
      <dgm:t>
        <a:bodyPr/>
        <a:lstStyle/>
        <a:p>
          <a:endParaRPr lang="en-GB"/>
        </a:p>
      </dgm:t>
    </dgm:pt>
    <dgm:pt modelId="{173741FF-A577-2A4E-9712-96423F851C1A}">
      <dgm:prSet/>
      <dgm:spPr/>
      <dgm:t>
        <a:bodyPr/>
        <a:lstStyle/>
        <a:p>
          <a:r>
            <a:rPr lang="pl-PL" dirty="0"/>
            <a:t>Jednak propozycja Cohena-</a:t>
          </a:r>
          <a:r>
            <a:rPr lang="pl-PL" dirty="0" err="1"/>
            <a:t>Emerique'a</a:t>
          </a:r>
          <a:r>
            <a:rPr lang="pl-PL" dirty="0"/>
            <a:t>, aby podzielić mediację wielokulturową na trzy kategorie, jest prawdopodobnie najszerzej akceptowanym i popieranym punktem widzenia:</a:t>
          </a:r>
          <a:endParaRPr lang="en-GB" dirty="0"/>
        </a:p>
      </dgm:t>
    </dgm:pt>
    <dgm:pt modelId="{CF22F7FE-F938-BD4A-B662-C1D95A8CAB1C}" type="parTrans" cxnId="{0115A108-0C22-E64A-ADAA-5CFEEB973D3A}">
      <dgm:prSet/>
      <dgm:spPr/>
      <dgm:t>
        <a:bodyPr/>
        <a:lstStyle/>
        <a:p>
          <a:endParaRPr lang="en-GB"/>
        </a:p>
      </dgm:t>
    </dgm:pt>
    <dgm:pt modelId="{4CF9041E-0C39-6141-9DAF-6A00DC20CFF2}" type="sibTrans" cxnId="{0115A108-0C22-E64A-ADAA-5CFEEB973D3A}">
      <dgm:prSet/>
      <dgm:spPr/>
      <dgm:t>
        <a:bodyPr/>
        <a:lstStyle/>
        <a:p>
          <a:endParaRPr lang="en-GB"/>
        </a:p>
      </dgm:t>
    </dgm:pt>
    <dgm:pt modelId="{19D8DF48-F7B2-2441-BDB7-F3199B776E76}">
      <dgm:prSet/>
      <dgm:spPr/>
      <dgm:t>
        <a:bodyPr/>
        <a:lstStyle/>
        <a:p>
          <a:r>
            <a:rPr lang="pl-PL" dirty="0"/>
            <a:t>Mediacje prewencyjne koncentrują się na wspieraniu dialogu i wzajemnego zrozumienia między osobami z różnych środowisk kulturowych. </a:t>
          </a:r>
          <a:endParaRPr lang="en-GB" dirty="0"/>
        </a:p>
      </dgm:t>
    </dgm:pt>
    <dgm:pt modelId="{F7032A2A-B5C4-5E4A-9377-719C2761EC59}" type="parTrans" cxnId="{152AF6CE-65FA-B845-91C5-E9FF70448B77}">
      <dgm:prSet/>
      <dgm:spPr/>
      <dgm:t>
        <a:bodyPr/>
        <a:lstStyle/>
        <a:p>
          <a:endParaRPr lang="en-GB"/>
        </a:p>
      </dgm:t>
    </dgm:pt>
    <dgm:pt modelId="{C9C900A5-3EA0-A64A-90CF-C9F24E73F6BE}" type="sibTrans" cxnId="{152AF6CE-65FA-B845-91C5-E9FF70448B77}">
      <dgm:prSet/>
      <dgm:spPr/>
      <dgm:t>
        <a:bodyPr/>
        <a:lstStyle/>
        <a:p>
          <a:endParaRPr lang="en-GB"/>
        </a:p>
      </dgm:t>
    </dgm:pt>
    <dgm:pt modelId="{2AD0740F-5AB5-4BC6-9122-762470712AD5}">
      <dgm:prSet/>
      <dgm:spPr/>
      <dgm:t>
        <a:bodyPr/>
        <a:lstStyle/>
        <a:p>
          <a:r>
            <a:rPr lang="pl-PL" dirty="0"/>
            <a:t>pomoc w rozwiązywaniu sporów między grupami (w tym w obszarze współistnienia sąsiedzkiego); oraz wspieranie zaangażowania obywateli w organizacjach i współpracy między nimi.</a:t>
          </a:r>
        </a:p>
      </dgm:t>
    </dgm:pt>
    <dgm:pt modelId="{CCF8E957-FB17-458D-9799-7DCEA670A0E0}" type="parTrans" cxnId="{E805E90D-2990-4ACE-BB80-4B4402E3E7D1}">
      <dgm:prSet/>
      <dgm:spPr/>
      <dgm:t>
        <a:bodyPr/>
        <a:lstStyle/>
        <a:p>
          <a:endParaRPr lang="pl-PL"/>
        </a:p>
      </dgm:t>
    </dgm:pt>
    <dgm:pt modelId="{B22B6EE9-5E8C-4A7C-8BE7-8D65654ED54A}" type="sibTrans" cxnId="{E805E90D-2990-4ACE-BB80-4B4402E3E7D1}">
      <dgm:prSet/>
      <dgm:spPr/>
      <dgm:t>
        <a:bodyPr/>
        <a:lstStyle/>
        <a:p>
          <a:endParaRPr lang="pl-PL"/>
        </a:p>
      </dgm:t>
    </dgm:pt>
    <dgm:pt modelId="{73F74BEF-49A6-482A-B83C-DBBBA41FAFCF}">
      <dgm:prSet/>
      <dgm:spPr/>
      <dgm:t>
        <a:bodyPr/>
        <a:lstStyle/>
        <a:p>
          <a:r>
            <a:rPr lang="pl-PL" dirty="0"/>
            <a:t>Mediacja rehabilitacyjna to proces pomagania imigrantom i pracownikom służb publicznych w rozwiązywaniu problemów, zwłaszcza tych, które wynikają z kultury. </a:t>
          </a:r>
        </a:p>
      </dgm:t>
    </dgm:pt>
    <dgm:pt modelId="{ADF52D71-D44A-4E61-A2C3-EEB043BD35B8}" type="parTrans" cxnId="{AFCB91D4-CD5D-4BB0-A6BC-8A04E7728742}">
      <dgm:prSet/>
      <dgm:spPr/>
      <dgm:t>
        <a:bodyPr/>
        <a:lstStyle/>
        <a:p>
          <a:endParaRPr lang="pl-PL"/>
        </a:p>
      </dgm:t>
    </dgm:pt>
    <dgm:pt modelId="{167D49E0-812E-407A-B905-8F96EF32C557}" type="sibTrans" cxnId="{AFCB91D4-CD5D-4BB0-A6BC-8A04E7728742}">
      <dgm:prSet/>
      <dgm:spPr/>
      <dgm:t>
        <a:bodyPr/>
        <a:lstStyle/>
        <a:p>
          <a:endParaRPr lang="pl-PL"/>
        </a:p>
      </dgm:t>
    </dgm:pt>
    <dgm:pt modelId="{93003CFD-ABBD-4A35-B368-5E917ACEE12D}">
      <dgm:prSet/>
      <dgm:spPr/>
      <dgm:t>
        <a:bodyPr/>
        <a:lstStyle/>
        <a:p>
          <a:r>
            <a:rPr lang="pl-PL" dirty="0"/>
            <a:t>Termin "mediacja transformująca" odnosi się do paradygmatu mediacji społecznej, znanego również jako "mediacja - transformacja", który stara się modyfikować istniejące normy lub ustanawiać nowe, biorąc pod uwagę pojawienie się nowych relacji międzynarodowych.</a:t>
          </a:r>
        </a:p>
      </dgm:t>
    </dgm:pt>
    <dgm:pt modelId="{FACE88A9-E49E-4ACB-8199-ED3A64D23327}" type="parTrans" cxnId="{AD14CA6B-E7B9-4672-9B1C-9D24302F49A7}">
      <dgm:prSet/>
      <dgm:spPr/>
      <dgm:t>
        <a:bodyPr/>
        <a:lstStyle/>
        <a:p>
          <a:endParaRPr lang="pl-PL"/>
        </a:p>
      </dgm:t>
    </dgm:pt>
    <dgm:pt modelId="{F16A2CB7-89DF-48A7-BE3A-AB9B12351BFC}" type="sibTrans" cxnId="{AD14CA6B-E7B9-4672-9B1C-9D24302F49A7}">
      <dgm:prSet/>
      <dgm:spPr/>
      <dgm:t>
        <a:bodyPr/>
        <a:lstStyle/>
        <a:p>
          <a:endParaRPr lang="pl-PL"/>
        </a:p>
      </dgm:t>
    </dgm:pt>
    <dgm:pt modelId="{339CC188-8A97-A34E-9034-78E0B18E7DCD}" type="pres">
      <dgm:prSet presAssocID="{F14D04B9-59E7-8A46-8A15-BD8C3D3968CA}" presName="linear" presStyleCnt="0">
        <dgm:presLayoutVars>
          <dgm:animLvl val="lvl"/>
          <dgm:resizeHandles val="exact"/>
        </dgm:presLayoutVars>
      </dgm:prSet>
      <dgm:spPr/>
    </dgm:pt>
    <dgm:pt modelId="{A42F3425-8B30-E041-99A3-58CAF86D569C}" type="pres">
      <dgm:prSet presAssocID="{7F5CFDD9-75BC-FB4C-9A30-633A3431493B}" presName="parentText" presStyleLbl="node1" presStyleIdx="0" presStyleCnt="2">
        <dgm:presLayoutVars>
          <dgm:chMax val="0"/>
          <dgm:bulletEnabled val="1"/>
        </dgm:presLayoutVars>
      </dgm:prSet>
      <dgm:spPr/>
    </dgm:pt>
    <dgm:pt modelId="{97EE334F-C221-4748-8E8A-B59A589CB8CE}" type="pres">
      <dgm:prSet presAssocID="{7F5CFDD9-75BC-FB4C-9A30-633A3431493B}" presName="childText" presStyleLbl="revTx" presStyleIdx="0" presStyleCnt="2">
        <dgm:presLayoutVars>
          <dgm:bulletEnabled val="1"/>
        </dgm:presLayoutVars>
      </dgm:prSet>
      <dgm:spPr/>
    </dgm:pt>
    <dgm:pt modelId="{E60E593F-1D04-7F4E-92C7-B2E58269730D}" type="pres">
      <dgm:prSet presAssocID="{173741FF-A577-2A4E-9712-96423F851C1A}" presName="parentText" presStyleLbl="node1" presStyleIdx="1" presStyleCnt="2">
        <dgm:presLayoutVars>
          <dgm:chMax val="0"/>
          <dgm:bulletEnabled val="1"/>
        </dgm:presLayoutVars>
      </dgm:prSet>
      <dgm:spPr/>
    </dgm:pt>
    <dgm:pt modelId="{994A58D9-3E1E-FF48-B26F-6DA3541DBC9E}" type="pres">
      <dgm:prSet presAssocID="{173741FF-A577-2A4E-9712-96423F851C1A}" presName="childText" presStyleLbl="revTx" presStyleIdx="1" presStyleCnt="2">
        <dgm:presLayoutVars>
          <dgm:bulletEnabled val="1"/>
        </dgm:presLayoutVars>
      </dgm:prSet>
      <dgm:spPr/>
    </dgm:pt>
  </dgm:ptLst>
  <dgm:cxnLst>
    <dgm:cxn modelId="{0115A108-0C22-E64A-ADAA-5CFEEB973D3A}" srcId="{F14D04B9-59E7-8A46-8A15-BD8C3D3968CA}" destId="{173741FF-A577-2A4E-9712-96423F851C1A}" srcOrd="1" destOrd="0" parTransId="{CF22F7FE-F938-BD4A-B662-C1D95A8CAB1C}" sibTransId="{4CF9041E-0C39-6141-9DAF-6A00DC20CFF2}"/>
    <dgm:cxn modelId="{9631D208-FEBB-AD4D-B276-BD324A4931BB}" srcId="{F14D04B9-59E7-8A46-8A15-BD8C3D3968CA}" destId="{7F5CFDD9-75BC-FB4C-9A30-633A3431493B}" srcOrd="0" destOrd="0" parTransId="{EE37E775-9A0F-0741-83DC-22C0A044D52A}" sibTransId="{BE68133C-6BD9-F545-8FA1-1529A49144D5}"/>
    <dgm:cxn modelId="{E805E90D-2990-4ACE-BB80-4B4402E3E7D1}" srcId="{7F5CFDD9-75BC-FB4C-9A30-633A3431493B}" destId="{2AD0740F-5AB5-4BC6-9122-762470712AD5}" srcOrd="1" destOrd="0" parTransId="{CCF8E957-FB17-458D-9799-7DCEA670A0E0}" sibTransId="{B22B6EE9-5E8C-4A7C-8BE7-8D65654ED54A}"/>
    <dgm:cxn modelId="{918D0B23-56F4-D54D-93AA-CD1593BB03D9}" type="presOf" srcId="{173741FF-A577-2A4E-9712-96423F851C1A}" destId="{E60E593F-1D04-7F4E-92C7-B2E58269730D}" srcOrd="0" destOrd="0" presId="urn:microsoft.com/office/officeart/2005/8/layout/vList2"/>
    <dgm:cxn modelId="{9BCC8C30-555B-2C42-B969-23D0C88E4847}" type="presOf" srcId="{42F2EE41-6F20-474A-8B76-4734653EE520}" destId="{97EE334F-C221-4748-8E8A-B59A589CB8CE}" srcOrd="0" destOrd="0" presId="urn:microsoft.com/office/officeart/2005/8/layout/vList2"/>
    <dgm:cxn modelId="{052C595D-FD50-A74C-9EB7-C616485CC714}" type="presOf" srcId="{19D8DF48-F7B2-2441-BDB7-F3199B776E76}" destId="{994A58D9-3E1E-FF48-B26F-6DA3541DBC9E}" srcOrd="0" destOrd="0" presId="urn:microsoft.com/office/officeart/2005/8/layout/vList2"/>
    <dgm:cxn modelId="{BE30694A-C073-BC4E-9225-D64720052EA6}" srcId="{7F5CFDD9-75BC-FB4C-9A30-633A3431493B}" destId="{42F2EE41-6F20-474A-8B76-4734653EE520}" srcOrd="0" destOrd="0" parTransId="{8620FD07-0B9B-1A41-AC09-EB9B1F715A0C}" sibTransId="{A586BD4C-A83B-2D4A-AC4A-1432E907C8F4}"/>
    <dgm:cxn modelId="{AD14CA6B-E7B9-4672-9B1C-9D24302F49A7}" srcId="{173741FF-A577-2A4E-9712-96423F851C1A}" destId="{93003CFD-ABBD-4A35-B368-5E917ACEE12D}" srcOrd="2" destOrd="0" parTransId="{FACE88A9-E49E-4ACB-8199-ED3A64D23327}" sibTransId="{F16A2CB7-89DF-48A7-BE3A-AB9B12351BFC}"/>
    <dgm:cxn modelId="{2167ED90-C631-1045-B2DD-90F1A39BB62B}" type="presOf" srcId="{F14D04B9-59E7-8A46-8A15-BD8C3D3968CA}" destId="{339CC188-8A97-A34E-9034-78E0B18E7DCD}" srcOrd="0" destOrd="0" presId="urn:microsoft.com/office/officeart/2005/8/layout/vList2"/>
    <dgm:cxn modelId="{23A536A2-0E6D-4126-9A54-8247A6880262}" type="presOf" srcId="{93003CFD-ABBD-4A35-B368-5E917ACEE12D}" destId="{994A58D9-3E1E-FF48-B26F-6DA3541DBC9E}" srcOrd="0" destOrd="2" presId="urn:microsoft.com/office/officeart/2005/8/layout/vList2"/>
    <dgm:cxn modelId="{26A431CB-AFFD-CF40-88F7-243A27DDED40}" type="presOf" srcId="{7F5CFDD9-75BC-FB4C-9A30-633A3431493B}" destId="{A42F3425-8B30-E041-99A3-58CAF86D569C}" srcOrd="0" destOrd="0" presId="urn:microsoft.com/office/officeart/2005/8/layout/vList2"/>
    <dgm:cxn modelId="{152AF6CE-65FA-B845-91C5-E9FF70448B77}" srcId="{173741FF-A577-2A4E-9712-96423F851C1A}" destId="{19D8DF48-F7B2-2441-BDB7-F3199B776E76}" srcOrd="0" destOrd="0" parTransId="{F7032A2A-B5C4-5E4A-9377-719C2761EC59}" sibTransId="{C9C900A5-3EA0-A64A-90CF-C9F24E73F6BE}"/>
    <dgm:cxn modelId="{AFCB91D4-CD5D-4BB0-A6BC-8A04E7728742}" srcId="{173741FF-A577-2A4E-9712-96423F851C1A}" destId="{73F74BEF-49A6-482A-B83C-DBBBA41FAFCF}" srcOrd="1" destOrd="0" parTransId="{ADF52D71-D44A-4E61-A2C3-EEB043BD35B8}" sibTransId="{167D49E0-812E-407A-B905-8F96EF32C557}"/>
    <dgm:cxn modelId="{BCE40AD7-1ED3-494A-975A-D5D7355642A7}" type="presOf" srcId="{2AD0740F-5AB5-4BC6-9122-762470712AD5}" destId="{97EE334F-C221-4748-8E8A-B59A589CB8CE}" srcOrd="0" destOrd="1" presId="urn:microsoft.com/office/officeart/2005/8/layout/vList2"/>
    <dgm:cxn modelId="{6A329BE2-175F-42BC-AEBA-20EDC259924A}" type="presOf" srcId="{73F74BEF-49A6-482A-B83C-DBBBA41FAFCF}" destId="{994A58D9-3E1E-FF48-B26F-6DA3541DBC9E}" srcOrd="0" destOrd="1" presId="urn:microsoft.com/office/officeart/2005/8/layout/vList2"/>
    <dgm:cxn modelId="{57F51E73-8A99-3C43-9FE5-56119544B0E3}" type="presParOf" srcId="{339CC188-8A97-A34E-9034-78E0B18E7DCD}" destId="{A42F3425-8B30-E041-99A3-58CAF86D569C}" srcOrd="0" destOrd="0" presId="urn:microsoft.com/office/officeart/2005/8/layout/vList2"/>
    <dgm:cxn modelId="{1D808E7B-6214-1D45-B7CD-1B24D1D5F3A2}" type="presParOf" srcId="{339CC188-8A97-A34E-9034-78E0B18E7DCD}" destId="{97EE334F-C221-4748-8E8A-B59A589CB8CE}" srcOrd="1" destOrd="0" presId="urn:microsoft.com/office/officeart/2005/8/layout/vList2"/>
    <dgm:cxn modelId="{8E58529B-ACE4-D34B-92A6-0B9937DE83AC}" type="presParOf" srcId="{339CC188-8A97-A34E-9034-78E0B18E7DCD}" destId="{E60E593F-1D04-7F4E-92C7-B2E58269730D}" srcOrd="2" destOrd="0" presId="urn:microsoft.com/office/officeart/2005/8/layout/vList2"/>
    <dgm:cxn modelId="{A29B311D-FBF9-304E-B478-7BDD2C16346A}" type="presParOf" srcId="{339CC188-8A97-A34E-9034-78E0B18E7DCD}" destId="{994A58D9-3E1E-FF48-B26F-6DA3541DBC9E}"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C5A6B3A-FF7B-2C4B-8367-3300CC72D4A2}" type="doc">
      <dgm:prSet loTypeId="urn:microsoft.com/office/officeart/2005/8/layout/hProcess9" loCatId="process" qsTypeId="urn:microsoft.com/office/officeart/2005/8/quickstyle/simple1" qsCatId="simple" csTypeId="urn:microsoft.com/office/officeart/2005/8/colors/colorful1" csCatId="colorful" phldr="1"/>
      <dgm:spPr/>
      <dgm:t>
        <a:bodyPr/>
        <a:lstStyle/>
        <a:p>
          <a:endParaRPr lang="en-GB"/>
        </a:p>
      </dgm:t>
    </dgm:pt>
    <dgm:pt modelId="{2F22700F-5A80-714D-A968-F113DAD955CE}">
      <dgm:prSet/>
      <dgm:spPr/>
      <dgm:t>
        <a:bodyPr/>
        <a:lstStyle/>
        <a:p>
          <a:r>
            <a:rPr lang="pl-PL" dirty="0"/>
            <a:t>Polska mediacja wielokulturowa odnotowała znaczny rozwój w ciągu ostatnich 10 lat, dlatego też oczekuje się, że coraz więcej osób wejdzie na ten rynek. Wynika to z transformacji Polski w miejsce docelowe, a nie tylko miejsce tranzytowe lub turystyczne dla odwiedzających.</a:t>
          </a:r>
          <a:endParaRPr lang="en-GB" dirty="0"/>
        </a:p>
      </dgm:t>
    </dgm:pt>
    <dgm:pt modelId="{AF5D5AC1-1980-874D-B8FB-731F62D9766F}" type="parTrans" cxnId="{F9FEDE8D-7747-0340-8739-C86EA82EAB71}">
      <dgm:prSet/>
      <dgm:spPr/>
      <dgm:t>
        <a:bodyPr/>
        <a:lstStyle/>
        <a:p>
          <a:endParaRPr lang="en-GB"/>
        </a:p>
      </dgm:t>
    </dgm:pt>
    <dgm:pt modelId="{AB017B8E-309B-914B-8F7D-454893451E03}" type="sibTrans" cxnId="{F9FEDE8D-7747-0340-8739-C86EA82EAB71}">
      <dgm:prSet/>
      <dgm:spPr/>
      <dgm:t>
        <a:bodyPr/>
        <a:lstStyle/>
        <a:p>
          <a:endParaRPr lang="en-GB"/>
        </a:p>
      </dgm:t>
    </dgm:pt>
    <dgm:pt modelId="{5169020C-26B3-974E-B839-0C482EA62C80}">
      <dgm:prSet/>
      <dgm:spPr/>
      <dgm:t>
        <a:bodyPr/>
        <a:lstStyle/>
        <a:p>
          <a:r>
            <a:rPr lang="pl-PL" dirty="0"/>
            <a:t>Coraz więcej międzynarodowych firm i organizacji otwiera swoje oddziały na polskim rynku. Istnieje wyraźne zapotrzebowanie na mediatorów międzykulturowych do pracy przy kontrolach granicznych - podkreślają eksperci. Jest to często pierwsze miejsce i pierwsza okoliczność, w której mogą pojawić się problemy z komunikacją międzykulturową.</a:t>
          </a:r>
          <a:endParaRPr lang="en-GB" dirty="0"/>
        </a:p>
      </dgm:t>
    </dgm:pt>
    <dgm:pt modelId="{6B3DDB19-F361-2A4D-AE3A-7B044C0B212D}" type="parTrans" cxnId="{C9F1AF64-4644-2F41-A50F-168CBE04252F}">
      <dgm:prSet/>
      <dgm:spPr/>
      <dgm:t>
        <a:bodyPr/>
        <a:lstStyle/>
        <a:p>
          <a:endParaRPr lang="en-GB"/>
        </a:p>
      </dgm:t>
    </dgm:pt>
    <dgm:pt modelId="{17A524ED-7BB4-144D-ADFF-8C1AFB47A2AE}" type="sibTrans" cxnId="{C9F1AF64-4644-2F41-A50F-168CBE04252F}">
      <dgm:prSet/>
      <dgm:spPr/>
      <dgm:t>
        <a:bodyPr/>
        <a:lstStyle/>
        <a:p>
          <a:endParaRPr lang="en-GB"/>
        </a:p>
      </dgm:t>
    </dgm:pt>
    <dgm:pt modelId="{D253B899-0BE6-7746-87A3-C5B5D85207A3}">
      <dgm:prSet/>
      <dgm:spPr/>
      <dgm:t>
        <a:bodyPr/>
        <a:lstStyle/>
        <a:p>
          <a:r>
            <a:rPr lang="pl-PL" dirty="0"/>
            <a:t>Policja i inne agencje bezpieczeństwa publicznego powinny wydawać pieniądze na mediacje. Agencje publiczne i grupy pozarządowe muszą komunikować się bardziej efektywnie.</a:t>
          </a:r>
          <a:endParaRPr lang="en-GB" dirty="0"/>
        </a:p>
      </dgm:t>
    </dgm:pt>
    <dgm:pt modelId="{C13ABEA4-BAE7-124C-A3F7-E99210961DB6}" type="parTrans" cxnId="{09603B2A-4B12-3246-B067-6743DBE8BA65}">
      <dgm:prSet/>
      <dgm:spPr/>
      <dgm:t>
        <a:bodyPr/>
        <a:lstStyle/>
        <a:p>
          <a:endParaRPr lang="en-GB"/>
        </a:p>
      </dgm:t>
    </dgm:pt>
    <dgm:pt modelId="{D7FD7A21-EB95-D346-9B6D-94658EB23CAF}" type="sibTrans" cxnId="{09603B2A-4B12-3246-B067-6743DBE8BA65}">
      <dgm:prSet/>
      <dgm:spPr/>
      <dgm:t>
        <a:bodyPr/>
        <a:lstStyle/>
        <a:p>
          <a:endParaRPr lang="en-GB"/>
        </a:p>
      </dgm:t>
    </dgm:pt>
    <dgm:pt modelId="{EF2CCEC8-1EA4-BD4D-9C6F-76E56005F4FD}">
      <dgm:prSet/>
      <dgm:spPr/>
      <dgm:t>
        <a:bodyPr/>
        <a:lstStyle/>
        <a:p>
          <a:r>
            <a:rPr lang="pl-PL" dirty="0"/>
            <a:t>Inne instytucje powinny zwrócić się do mediatorów, którzy zostali przeszkoleni przez organizacje pozarządowe.</a:t>
          </a:r>
          <a:endParaRPr lang="en-GB" dirty="0"/>
        </a:p>
      </dgm:t>
    </dgm:pt>
    <dgm:pt modelId="{6BAEFAAE-59C7-4943-96FB-22230DA26138}" type="parTrans" cxnId="{0563782A-85AB-0F43-8272-8DCC7C9973F8}">
      <dgm:prSet/>
      <dgm:spPr/>
      <dgm:t>
        <a:bodyPr/>
        <a:lstStyle/>
        <a:p>
          <a:endParaRPr lang="en-GB"/>
        </a:p>
      </dgm:t>
    </dgm:pt>
    <dgm:pt modelId="{09CD7050-1BE4-784C-85F7-8A710E61E4EC}" type="sibTrans" cxnId="{0563782A-85AB-0F43-8272-8DCC7C9973F8}">
      <dgm:prSet/>
      <dgm:spPr/>
      <dgm:t>
        <a:bodyPr/>
        <a:lstStyle/>
        <a:p>
          <a:endParaRPr lang="en-GB"/>
        </a:p>
      </dgm:t>
    </dgm:pt>
    <dgm:pt modelId="{C71225B1-C113-914F-A127-4098ED6A81FF}">
      <dgm:prSet/>
      <dgm:spPr/>
      <dgm:t>
        <a:bodyPr/>
        <a:lstStyle/>
        <a:p>
          <a:r>
            <a:rPr lang="pl-PL" dirty="0"/>
            <a:t>W Polsce "każdy organ administracji" jest ustawowo zobowiązany do świadczenia usług mediacyjnych. Prawda jest zupełnie inna.</a:t>
          </a:r>
          <a:endParaRPr lang="en-GB" dirty="0"/>
        </a:p>
      </dgm:t>
    </dgm:pt>
    <dgm:pt modelId="{7AA804A6-75B2-EA49-B4B9-BDD2C9AD474B}" type="parTrans" cxnId="{D08799B9-847E-CB4D-AA9C-CCA0680615FA}">
      <dgm:prSet/>
      <dgm:spPr/>
      <dgm:t>
        <a:bodyPr/>
        <a:lstStyle/>
        <a:p>
          <a:endParaRPr lang="en-GB"/>
        </a:p>
      </dgm:t>
    </dgm:pt>
    <dgm:pt modelId="{ABE73CAC-C4A7-224A-8F0E-ECC25F25EF04}" type="sibTrans" cxnId="{D08799B9-847E-CB4D-AA9C-CCA0680615FA}">
      <dgm:prSet/>
      <dgm:spPr/>
      <dgm:t>
        <a:bodyPr/>
        <a:lstStyle/>
        <a:p>
          <a:endParaRPr lang="en-GB"/>
        </a:p>
      </dgm:t>
    </dgm:pt>
    <dgm:pt modelId="{C16795C4-6AB5-C248-A2E2-E147097049C5}" type="pres">
      <dgm:prSet presAssocID="{1C5A6B3A-FF7B-2C4B-8367-3300CC72D4A2}" presName="CompostProcess" presStyleCnt="0">
        <dgm:presLayoutVars>
          <dgm:dir/>
          <dgm:resizeHandles val="exact"/>
        </dgm:presLayoutVars>
      </dgm:prSet>
      <dgm:spPr/>
    </dgm:pt>
    <dgm:pt modelId="{8DEB5DFA-400E-424B-BAAE-E11BC7AD6A02}" type="pres">
      <dgm:prSet presAssocID="{1C5A6B3A-FF7B-2C4B-8367-3300CC72D4A2}" presName="arrow" presStyleLbl="bgShp" presStyleIdx="0" presStyleCnt="1"/>
      <dgm:spPr/>
    </dgm:pt>
    <dgm:pt modelId="{1FFA92D5-2EA4-AC48-8CA9-3A383C12CF23}" type="pres">
      <dgm:prSet presAssocID="{1C5A6B3A-FF7B-2C4B-8367-3300CC72D4A2}" presName="linearProcess" presStyleCnt="0"/>
      <dgm:spPr/>
    </dgm:pt>
    <dgm:pt modelId="{38AE0374-2F04-CC46-8CC2-541BC2A711B3}" type="pres">
      <dgm:prSet presAssocID="{2F22700F-5A80-714D-A968-F113DAD955CE}" presName="textNode" presStyleLbl="node1" presStyleIdx="0" presStyleCnt="5">
        <dgm:presLayoutVars>
          <dgm:bulletEnabled val="1"/>
        </dgm:presLayoutVars>
      </dgm:prSet>
      <dgm:spPr/>
    </dgm:pt>
    <dgm:pt modelId="{D1FFF978-759B-3348-A98B-2AB0A019ABF1}" type="pres">
      <dgm:prSet presAssocID="{AB017B8E-309B-914B-8F7D-454893451E03}" presName="sibTrans" presStyleCnt="0"/>
      <dgm:spPr/>
    </dgm:pt>
    <dgm:pt modelId="{40563627-6A46-B14C-B44E-258363B9891A}" type="pres">
      <dgm:prSet presAssocID="{5169020C-26B3-974E-B839-0C482EA62C80}" presName="textNode" presStyleLbl="node1" presStyleIdx="1" presStyleCnt="5">
        <dgm:presLayoutVars>
          <dgm:bulletEnabled val="1"/>
        </dgm:presLayoutVars>
      </dgm:prSet>
      <dgm:spPr/>
    </dgm:pt>
    <dgm:pt modelId="{C73927A1-40BB-0542-AB4D-1D28615C4AD1}" type="pres">
      <dgm:prSet presAssocID="{17A524ED-7BB4-144D-ADFF-8C1AFB47A2AE}" presName="sibTrans" presStyleCnt="0"/>
      <dgm:spPr/>
    </dgm:pt>
    <dgm:pt modelId="{EB43B570-B4BD-354A-9AF1-06B82BCBD8BB}" type="pres">
      <dgm:prSet presAssocID="{D253B899-0BE6-7746-87A3-C5B5D85207A3}" presName="textNode" presStyleLbl="node1" presStyleIdx="2" presStyleCnt="5">
        <dgm:presLayoutVars>
          <dgm:bulletEnabled val="1"/>
        </dgm:presLayoutVars>
      </dgm:prSet>
      <dgm:spPr/>
    </dgm:pt>
    <dgm:pt modelId="{083FFEB2-A29E-8E4B-98DB-CE5CADF41335}" type="pres">
      <dgm:prSet presAssocID="{D7FD7A21-EB95-D346-9B6D-94658EB23CAF}" presName="sibTrans" presStyleCnt="0"/>
      <dgm:spPr/>
    </dgm:pt>
    <dgm:pt modelId="{F6314D18-919F-754E-82E6-4442B06B11C3}" type="pres">
      <dgm:prSet presAssocID="{EF2CCEC8-1EA4-BD4D-9C6F-76E56005F4FD}" presName="textNode" presStyleLbl="node1" presStyleIdx="3" presStyleCnt="5">
        <dgm:presLayoutVars>
          <dgm:bulletEnabled val="1"/>
        </dgm:presLayoutVars>
      </dgm:prSet>
      <dgm:spPr/>
    </dgm:pt>
    <dgm:pt modelId="{8DC255F6-6D0B-A24A-AE58-DBDAD929BBC6}" type="pres">
      <dgm:prSet presAssocID="{09CD7050-1BE4-784C-85F7-8A710E61E4EC}" presName="sibTrans" presStyleCnt="0"/>
      <dgm:spPr/>
    </dgm:pt>
    <dgm:pt modelId="{EF857DC6-555A-5747-9880-D1065A35D4A3}" type="pres">
      <dgm:prSet presAssocID="{C71225B1-C113-914F-A127-4098ED6A81FF}" presName="textNode" presStyleLbl="node1" presStyleIdx="4" presStyleCnt="5">
        <dgm:presLayoutVars>
          <dgm:bulletEnabled val="1"/>
        </dgm:presLayoutVars>
      </dgm:prSet>
      <dgm:spPr/>
    </dgm:pt>
  </dgm:ptLst>
  <dgm:cxnLst>
    <dgm:cxn modelId="{25FE6909-AC6F-1F43-8955-D96FAFDF636B}" type="presOf" srcId="{5169020C-26B3-974E-B839-0C482EA62C80}" destId="{40563627-6A46-B14C-B44E-258363B9891A}" srcOrd="0" destOrd="0" presId="urn:microsoft.com/office/officeart/2005/8/layout/hProcess9"/>
    <dgm:cxn modelId="{81948819-AB34-5B48-91BC-086CFA4377DE}" type="presOf" srcId="{C71225B1-C113-914F-A127-4098ED6A81FF}" destId="{EF857DC6-555A-5747-9880-D1065A35D4A3}" srcOrd="0" destOrd="0" presId="urn:microsoft.com/office/officeart/2005/8/layout/hProcess9"/>
    <dgm:cxn modelId="{09603B2A-4B12-3246-B067-6743DBE8BA65}" srcId="{1C5A6B3A-FF7B-2C4B-8367-3300CC72D4A2}" destId="{D253B899-0BE6-7746-87A3-C5B5D85207A3}" srcOrd="2" destOrd="0" parTransId="{C13ABEA4-BAE7-124C-A3F7-E99210961DB6}" sibTransId="{D7FD7A21-EB95-D346-9B6D-94658EB23CAF}"/>
    <dgm:cxn modelId="{0563782A-85AB-0F43-8272-8DCC7C9973F8}" srcId="{1C5A6B3A-FF7B-2C4B-8367-3300CC72D4A2}" destId="{EF2CCEC8-1EA4-BD4D-9C6F-76E56005F4FD}" srcOrd="3" destOrd="0" parTransId="{6BAEFAAE-59C7-4943-96FB-22230DA26138}" sibTransId="{09CD7050-1BE4-784C-85F7-8A710E61E4EC}"/>
    <dgm:cxn modelId="{C9F1AF64-4644-2F41-A50F-168CBE04252F}" srcId="{1C5A6B3A-FF7B-2C4B-8367-3300CC72D4A2}" destId="{5169020C-26B3-974E-B839-0C482EA62C80}" srcOrd="1" destOrd="0" parTransId="{6B3DDB19-F361-2A4D-AE3A-7B044C0B212D}" sibTransId="{17A524ED-7BB4-144D-ADFF-8C1AFB47A2AE}"/>
    <dgm:cxn modelId="{D7D9A46B-698F-7F43-B807-85309EFCE423}" type="presOf" srcId="{D253B899-0BE6-7746-87A3-C5B5D85207A3}" destId="{EB43B570-B4BD-354A-9AF1-06B82BCBD8BB}" srcOrd="0" destOrd="0" presId="urn:microsoft.com/office/officeart/2005/8/layout/hProcess9"/>
    <dgm:cxn modelId="{8645BE75-A83A-674A-A7F8-C5C9D8B9BAF9}" type="presOf" srcId="{1C5A6B3A-FF7B-2C4B-8367-3300CC72D4A2}" destId="{C16795C4-6AB5-C248-A2E2-E147097049C5}" srcOrd="0" destOrd="0" presId="urn:microsoft.com/office/officeart/2005/8/layout/hProcess9"/>
    <dgm:cxn modelId="{F9FEDE8D-7747-0340-8739-C86EA82EAB71}" srcId="{1C5A6B3A-FF7B-2C4B-8367-3300CC72D4A2}" destId="{2F22700F-5A80-714D-A968-F113DAD955CE}" srcOrd="0" destOrd="0" parTransId="{AF5D5AC1-1980-874D-B8FB-731F62D9766F}" sibTransId="{AB017B8E-309B-914B-8F7D-454893451E03}"/>
    <dgm:cxn modelId="{8F87F6A8-1DCD-2D4B-BCD9-78C22D61B63A}" type="presOf" srcId="{EF2CCEC8-1EA4-BD4D-9C6F-76E56005F4FD}" destId="{F6314D18-919F-754E-82E6-4442B06B11C3}" srcOrd="0" destOrd="0" presId="urn:microsoft.com/office/officeart/2005/8/layout/hProcess9"/>
    <dgm:cxn modelId="{D08799B9-847E-CB4D-AA9C-CCA0680615FA}" srcId="{1C5A6B3A-FF7B-2C4B-8367-3300CC72D4A2}" destId="{C71225B1-C113-914F-A127-4098ED6A81FF}" srcOrd="4" destOrd="0" parTransId="{7AA804A6-75B2-EA49-B4B9-BDD2C9AD474B}" sibTransId="{ABE73CAC-C4A7-224A-8F0E-ECC25F25EF04}"/>
    <dgm:cxn modelId="{D125A8C0-3E00-9C4C-AF2C-8C1E8988AC5A}" type="presOf" srcId="{2F22700F-5A80-714D-A968-F113DAD955CE}" destId="{38AE0374-2F04-CC46-8CC2-541BC2A711B3}" srcOrd="0" destOrd="0" presId="urn:microsoft.com/office/officeart/2005/8/layout/hProcess9"/>
    <dgm:cxn modelId="{F53F664E-27AC-7949-B0BA-C4BF5C2BFC0C}" type="presParOf" srcId="{C16795C4-6AB5-C248-A2E2-E147097049C5}" destId="{8DEB5DFA-400E-424B-BAAE-E11BC7AD6A02}" srcOrd="0" destOrd="0" presId="urn:microsoft.com/office/officeart/2005/8/layout/hProcess9"/>
    <dgm:cxn modelId="{BBFB7EE0-E312-C845-8A03-6CF4DA0A4C61}" type="presParOf" srcId="{C16795C4-6AB5-C248-A2E2-E147097049C5}" destId="{1FFA92D5-2EA4-AC48-8CA9-3A383C12CF23}" srcOrd="1" destOrd="0" presId="urn:microsoft.com/office/officeart/2005/8/layout/hProcess9"/>
    <dgm:cxn modelId="{C537FEA1-2C6C-EB46-BF27-682716F7AC97}" type="presParOf" srcId="{1FFA92D5-2EA4-AC48-8CA9-3A383C12CF23}" destId="{38AE0374-2F04-CC46-8CC2-541BC2A711B3}" srcOrd="0" destOrd="0" presId="urn:microsoft.com/office/officeart/2005/8/layout/hProcess9"/>
    <dgm:cxn modelId="{96FD6D52-4182-A544-888B-1CDD545E3DDD}" type="presParOf" srcId="{1FFA92D5-2EA4-AC48-8CA9-3A383C12CF23}" destId="{D1FFF978-759B-3348-A98B-2AB0A019ABF1}" srcOrd="1" destOrd="0" presId="urn:microsoft.com/office/officeart/2005/8/layout/hProcess9"/>
    <dgm:cxn modelId="{54CF2237-8AC1-684A-862B-7915E6C2115F}" type="presParOf" srcId="{1FFA92D5-2EA4-AC48-8CA9-3A383C12CF23}" destId="{40563627-6A46-B14C-B44E-258363B9891A}" srcOrd="2" destOrd="0" presId="urn:microsoft.com/office/officeart/2005/8/layout/hProcess9"/>
    <dgm:cxn modelId="{7F3E9A8A-B480-3B49-8F0E-1F29140311BD}" type="presParOf" srcId="{1FFA92D5-2EA4-AC48-8CA9-3A383C12CF23}" destId="{C73927A1-40BB-0542-AB4D-1D28615C4AD1}" srcOrd="3" destOrd="0" presId="urn:microsoft.com/office/officeart/2005/8/layout/hProcess9"/>
    <dgm:cxn modelId="{C7A843D2-2E53-6440-AA50-7BDC7363982D}" type="presParOf" srcId="{1FFA92D5-2EA4-AC48-8CA9-3A383C12CF23}" destId="{EB43B570-B4BD-354A-9AF1-06B82BCBD8BB}" srcOrd="4" destOrd="0" presId="urn:microsoft.com/office/officeart/2005/8/layout/hProcess9"/>
    <dgm:cxn modelId="{481AAA97-2361-814B-9985-8C318B772CBD}" type="presParOf" srcId="{1FFA92D5-2EA4-AC48-8CA9-3A383C12CF23}" destId="{083FFEB2-A29E-8E4B-98DB-CE5CADF41335}" srcOrd="5" destOrd="0" presId="urn:microsoft.com/office/officeart/2005/8/layout/hProcess9"/>
    <dgm:cxn modelId="{B51A35FF-944A-E442-8D19-6EEFBDC42279}" type="presParOf" srcId="{1FFA92D5-2EA4-AC48-8CA9-3A383C12CF23}" destId="{F6314D18-919F-754E-82E6-4442B06B11C3}" srcOrd="6" destOrd="0" presId="urn:microsoft.com/office/officeart/2005/8/layout/hProcess9"/>
    <dgm:cxn modelId="{15FCD583-5633-8746-A9D2-3BFE54C7842C}" type="presParOf" srcId="{1FFA92D5-2EA4-AC48-8CA9-3A383C12CF23}" destId="{8DC255F6-6D0B-A24A-AE58-DBDAD929BBC6}" srcOrd="7" destOrd="0" presId="urn:microsoft.com/office/officeart/2005/8/layout/hProcess9"/>
    <dgm:cxn modelId="{E44E5FBC-CE9E-134D-8447-08F153D73A01}" type="presParOf" srcId="{1FFA92D5-2EA4-AC48-8CA9-3A383C12CF23}" destId="{EF857DC6-555A-5747-9880-D1065A35D4A3}"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15D8FC77-5EAC-4B01-8288-A80866804E06}"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n-US"/>
        </a:p>
      </dgm:t>
    </dgm:pt>
    <dgm:pt modelId="{4881EAAE-A217-4C8E-9117-EF6EB3A26694}">
      <dgm:prSet/>
      <dgm:spPr/>
      <dgm:t>
        <a:bodyPr/>
        <a:lstStyle/>
        <a:p>
          <a:r>
            <a:rPr lang="pl" dirty="0"/>
            <a:t>Wielokulturowi mediatorzy rodzinni szybko uczą się doceniać różne profesjonalne punkty widzenia na to, co składa się na „kompetencję kulturową”.</a:t>
          </a:r>
          <a:endParaRPr lang="en-US" dirty="0"/>
        </a:p>
      </dgm:t>
    </dgm:pt>
    <dgm:pt modelId="{8EE132E8-D739-4966-9600-A1C02D37B483}" type="parTrans" cxnId="{DEFD873B-501F-4F88-B24B-2996609F2A2F}">
      <dgm:prSet/>
      <dgm:spPr/>
      <dgm:t>
        <a:bodyPr/>
        <a:lstStyle/>
        <a:p>
          <a:endParaRPr lang="en-US"/>
        </a:p>
      </dgm:t>
    </dgm:pt>
    <dgm:pt modelId="{A67FB38C-6812-4574-AE01-2D89C6FD5F16}" type="sibTrans" cxnId="{DEFD873B-501F-4F88-B24B-2996609F2A2F}">
      <dgm:prSet/>
      <dgm:spPr/>
      <dgm:t>
        <a:bodyPr/>
        <a:lstStyle/>
        <a:p>
          <a:endParaRPr lang="en-US"/>
        </a:p>
      </dgm:t>
    </dgm:pt>
    <dgm:pt modelId="{04025C5B-922B-4AFF-B2E4-1C85462E9B08}">
      <dgm:prSet/>
      <dgm:spPr/>
      <dgm:t>
        <a:bodyPr/>
        <a:lstStyle/>
        <a:p>
          <a:r>
            <a:rPr lang="pl" dirty="0"/>
            <a:t>Mediacja jest prowadzona i postrzegana inaczej z uwagi na tożsamość kulturową. Nawet pomimo ram prawnych wpływ na mediację będą miały standardy odzwierciedlające ideały kulturowe. Wyzwaniem jest to, że niektóre prawa mogą być problematyczne dla jednych, a dla innych nie (Greene i Heilbrun, 2010).</a:t>
          </a:r>
          <a:endParaRPr lang="en-US" dirty="0"/>
        </a:p>
      </dgm:t>
    </dgm:pt>
    <dgm:pt modelId="{DDA12320-90ED-42DA-8390-2E21EF61400D}" type="parTrans" cxnId="{5473E406-EAAF-4CE1-8800-5755A1318CA5}">
      <dgm:prSet/>
      <dgm:spPr/>
      <dgm:t>
        <a:bodyPr/>
        <a:lstStyle/>
        <a:p>
          <a:endParaRPr lang="en-US"/>
        </a:p>
      </dgm:t>
    </dgm:pt>
    <dgm:pt modelId="{68664164-8106-48C1-8EE6-A83912BCB74A}" type="sibTrans" cxnId="{5473E406-EAAF-4CE1-8800-5755A1318CA5}">
      <dgm:prSet/>
      <dgm:spPr/>
      <dgm:t>
        <a:bodyPr/>
        <a:lstStyle/>
        <a:p>
          <a:endParaRPr lang="en-US"/>
        </a:p>
      </dgm:t>
    </dgm:pt>
    <dgm:pt modelId="{9A2F44A3-7868-49AB-B028-26023C58939F}">
      <dgm:prSet/>
      <dgm:spPr/>
      <dgm:t>
        <a:bodyPr/>
        <a:lstStyle/>
        <a:p>
          <a:r>
            <a:rPr lang="pl" dirty="0"/>
            <a:t>Mediatorzy rodzinni na całym świecie podzielają opinię, że w mediacjach rodzinnych należy poświęcić więcej uwagi kulturze. „Jeśli wcześniej istniał związek między prawem a akulturacją, być może teraz powinno być więcej interdyscyplinarnych interakcji, zwłaszcza w świetle liberalnej, aktywistycznej perspektywy wielu naukowców zajmujących się akulturacją. Wiele dyscyplin prawnych zależy od akulturacji” (Rudmin, 2003).</a:t>
          </a:r>
          <a:endParaRPr lang="en-US" dirty="0"/>
        </a:p>
      </dgm:t>
    </dgm:pt>
    <dgm:pt modelId="{1B96643F-8A1C-47F1-A544-8B43D22ACE4F}" type="parTrans" cxnId="{5A26D74B-E2D0-48D0-B8A0-2B7D3875F820}">
      <dgm:prSet/>
      <dgm:spPr/>
      <dgm:t>
        <a:bodyPr/>
        <a:lstStyle/>
        <a:p>
          <a:endParaRPr lang="en-US"/>
        </a:p>
      </dgm:t>
    </dgm:pt>
    <dgm:pt modelId="{14E52B96-457C-4CB6-ACE3-B561FAE0389F}" type="sibTrans" cxnId="{5A26D74B-E2D0-48D0-B8A0-2B7D3875F820}">
      <dgm:prSet/>
      <dgm:spPr/>
      <dgm:t>
        <a:bodyPr/>
        <a:lstStyle/>
        <a:p>
          <a:endParaRPr lang="en-US"/>
        </a:p>
      </dgm:t>
    </dgm:pt>
    <dgm:pt modelId="{7F127F0A-14AC-B344-86F6-7C343FB8978E}" type="pres">
      <dgm:prSet presAssocID="{15D8FC77-5EAC-4B01-8288-A80866804E06}" presName="Name0" presStyleCnt="0">
        <dgm:presLayoutVars>
          <dgm:dir/>
          <dgm:resizeHandles val="exact"/>
        </dgm:presLayoutVars>
      </dgm:prSet>
      <dgm:spPr/>
    </dgm:pt>
    <dgm:pt modelId="{EC3C63B7-022F-3B4F-BE37-C57C33EE4DA8}" type="pres">
      <dgm:prSet presAssocID="{4881EAAE-A217-4C8E-9117-EF6EB3A26694}" presName="node" presStyleLbl="node1" presStyleIdx="0" presStyleCnt="3">
        <dgm:presLayoutVars>
          <dgm:bulletEnabled val="1"/>
        </dgm:presLayoutVars>
      </dgm:prSet>
      <dgm:spPr/>
    </dgm:pt>
    <dgm:pt modelId="{E73E4782-66C9-7642-9FD5-ED9CE653347F}" type="pres">
      <dgm:prSet presAssocID="{A67FB38C-6812-4574-AE01-2D89C6FD5F16}" presName="sibTrans" presStyleLbl="sibTrans2D1" presStyleIdx="0" presStyleCnt="2"/>
      <dgm:spPr/>
    </dgm:pt>
    <dgm:pt modelId="{C5A0F82F-E902-1B43-B277-6CAA7D5CA3ED}" type="pres">
      <dgm:prSet presAssocID="{A67FB38C-6812-4574-AE01-2D89C6FD5F16}" presName="connectorText" presStyleLbl="sibTrans2D1" presStyleIdx="0" presStyleCnt="2"/>
      <dgm:spPr/>
    </dgm:pt>
    <dgm:pt modelId="{51436ABB-3D1F-8C4C-B638-F06CE70FDCEC}" type="pres">
      <dgm:prSet presAssocID="{04025C5B-922B-4AFF-B2E4-1C85462E9B08}" presName="node" presStyleLbl="node1" presStyleIdx="1" presStyleCnt="3">
        <dgm:presLayoutVars>
          <dgm:bulletEnabled val="1"/>
        </dgm:presLayoutVars>
      </dgm:prSet>
      <dgm:spPr/>
    </dgm:pt>
    <dgm:pt modelId="{4EE7ADBC-906F-AD4D-B59C-3D7AF16D805A}" type="pres">
      <dgm:prSet presAssocID="{68664164-8106-48C1-8EE6-A83912BCB74A}" presName="sibTrans" presStyleLbl="sibTrans2D1" presStyleIdx="1" presStyleCnt="2"/>
      <dgm:spPr/>
    </dgm:pt>
    <dgm:pt modelId="{D352BEDC-B16B-014D-86E7-8725240A99DA}" type="pres">
      <dgm:prSet presAssocID="{68664164-8106-48C1-8EE6-A83912BCB74A}" presName="connectorText" presStyleLbl="sibTrans2D1" presStyleIdx="1" presStyleCnt="2"/>
      <dgm:spPr/>
    </dgm:pt>
    <dgm:pt modelId="{80DE1895-FFE0-D743-A784-11FC9E9C583A}" type="pres">
      <dgm:prSet presAssocID="{9A2F44A3-7868-49AB-B028-26023C58939F}" presName="node" presStyleLbl="node1" presStyleIdx="2" presStyleCnt="3">
        <dgm:presLayoutVars>
          <dgm:bulletEnabled val="1"/>
        </dgm:presLayoutVars>
      </dgm:prSet>
      <dgm:spPr/>
    </dgm:pt>
  </dgm:ptLst>
  <dgm:cxnLst>
    <dgm:cxn modelId="{5473E406-EAAF-4CE1-8800-5755A1318CA5}" srcId="{15D8FC77-5EAC-4B01-8288-A80866804E06}" destId="{04025C5B-922B-4AFF-B2E4-1C85462E9B08}" srcOrd="1" destOrd="0" parTransId="{DDA12320-90ED-42DA-8390-2E21EF61400D}" sibTransId="{68664164-8106-48C1-8EE6-A83912BCB74A}"/>
    <dgm:cxn modelId="{84D28D0A-125F-514E-8AD9-98E8C1107998}" type="presOf" srcId="{68664164-8106-48C1-8EE6-A83912BCB74A}" destId="{4EE7ADBC-906F-AD4D-B59C-3D7AF16D805A}" srcOrd="0" destOrd="0" presId="urn:microsoft.com/office/officeart/2005/8/layout/process1"/>
    <dgm:cxn modelId="{1398CE0C-6C5E-3B43-9075-CEBF93096DD3}" type="presOf" srcId="{15D8FC77-5EAC-4B01-8288-A80866804E06}" destId="{7F127F0A-14AC-B344-86F6-7C343FB8978E}" srcOrd="0" destOrd="0" presId="urn:microsoft.com/office/officeart/2005/8/layout/process1"/>
    <dgm:cxn modelId="{DEFD873B-501F-4F88-B24B-2996609F2A2F}" srcId="{15D8FC77-5EAC-4B01-8288-A80866804E06}" destId="{4881EAAE-A217-4C8E-9117-EF6EB3A26694}" srcOrd="0" destOrd="0" parTransId="{8EE132E8-D739-4966-9600-A1C02D37B483}" sibTransId="{A67FB38C-6812-4574-AE01-2D89C6FD5F16}"/>
    <dgm:cxn modelId="{962E9B3E-6BD2-734D-91FD-367751244AA4}" type="presOf" srcId="{04025C5B-922B-4AFF-B2E4-1C85462E9B08}" destId="{51436ABB-3D1F-8C4C-B638-F06CE70FDCEC}" srcOrd="0" destOrd="0" presId="urn:microsoft.com/office/officeart/2005/8/layout/process1"/>
    <dgm:cxn modelId="{5A26D74B-E2D0-48D0-B8A0-2B7D3875F820}" srcId="{15D8FC77-5EAC-4B01-8288-A80866804E06}" destId="{9A2F44A3-7868-49AB-B028-26023C58939F}" srcOrd="2" destOrd="0" parTransId="{1B96643F-8A1C-47F1-A544-8B43D22ACE4F}" sibTransId="{14E52B96-457C-4CB6-ACE3-B561FAE0389F}"/>
    <dgm:cxn modelId="{4A657956-E856-3640-99C3-6C7B793B1E03}" type="presOf" srcId="{A67FB38C-6812-4574-AE01-2D89C6FD5F16}" destId="{C5A0F82F-E902-1B43-B277-6CAA7D5CA3ED}" srcOrd="1" destOrd="0" presId="urn:microsoft.com/office/officeart/2005/8/layout/process1"/>
    <dgm:cxn modelId="{AC274A57-5251-D24C-92FD-DC2CD095F638}" type="presOf" srcId="{A67FB38C-6812-4574-AE01-2D89C6FD5F16}" destId="{E73E4782-66C9-7642-9FD5-ED9CE653347F}" srcOrd="0" destOrd="0" presId="urn:microsoft.com/office/officeart/2005/8/layout/process1"/>
    <dgm:cxn modelId="{975B6AA5-9530-A34D-B46C-0B8CB6368EDB}" type="presOf" srcId="{9A2F44A3-7868-49AB-B028-26023C58939F}" destId="{80DE1895-FFE0-D743-A784-11FC9E9C583A}" srcOrd="0" destOrd="0" presId="urn:microsoft.com/office/officeart/2005/8/layout/process1"/>
    <dgm:cxn modelId="{73160BBD-76D8-3843-97F7-EF0646DAEDC2}" type="presOf" srcId="{68664164-8106-48C1-8EE6-A83912BCB74A}" destId="{D352BEDC-B16B-014D-86E7-8725240A99DA}" srcOrd="1" destOrd="0" presId="urn:microsoft.com/office/officeart/2005/8/layout/process1"/>
    <dgm:cxn modelId="{DE1941FD-4A05-7046-A997-39655151DDCD}" type="presOf" srcId="{4881EAAE-A217-4C8E-9117-EF6EB3A26694}" destId="{EC3C63B7-022F-3B4F-BE37-C57C33EE4DA8}" srcOrd="0" destOrd="0" presId="urn:microsoft.com/office/officeart/2005/8/layout/process1"/>
    <dgm:cxn modelId="{BB027D9A-95E8-564D-96FD-B3450554DDE8}" type="presParOf" srcId="{7F127F0A-14AC-B344-86F6-7C343FB8978E}" destId="{EC3C63B7-022F-3B4F-BE37-C57C33EE4DA8}" srcOrd="0" destOrd="0" presId="urn:microsoft.com/office/officeart/2005/8/layout/process1"/>
    <dgm:cxn modelId="{58699011-D02B-6F4B-BC93-9879C0FBF067}" type="presParOf" srcId="{7F127F0A-14AC-B344-86F6-7C343FB8978E}" destId="{E73E4782-66C9-7642-9FD5-ED9CE653347F}" srcOrd="1" destOrd="0" presId="urn:microsoft.com/office/officeart/2005/8/layout/process1"/>
    <dgm:cxn modelId="{379E8F51-9207-5F45-9D26-EACE8FA2C8F5}" type="presParOf" srcId="{E73E4782-66C9-7642-9FD5-ED9CE653347F}" destId="{C5A0F82F-E902-1B43-B277-6CAA7D5CA3ED}" srcOrd="0" destOrd="0" presId="urn:microsoft.com/office/officeart/2005/8/layout/process1"/>
    <dgm:cxn modelId="{58C24EA5-2A48-4244-8A66-ACCFDD3AC441}" type="presParOf" srcId="{7F127F0A-14AC-B344-86F6-7C343FB8978E}" destId="{51436ABB-3D1F-8C4C-B638-F06CE70FDCEC}" srcOrd="2" destOrd="0" presId="urn:microsoft.com/office/officeart/2005/8/layout/process1"/>
    <dgm:cxn modelId="{6B2024BC-B445-DD4F-8966-A60FF1ACD5DB}" type="presParOf" srcId="{7F127F0A-14AC-B344-86F6-7C343FB8978E}" destId="{4EE7ADBC-906F-AD4D-B59C-3D7AF16D805A}" srcOrd="3" destOrd="0" presId="urn:microsoft.com/office/officeart/2005/8/layout/process1"/>
    <dgm:cxn modelId="{8A781EDF-157F-C846-9C24-717FF90B2CC2}" type="presParOf" srcId="{4EE7ADBC-906F-AD4D-B59C-3D7AF16D805A}" destId="{D352BEDC-B16B-014D-86E7-8725240A99DA}" srcOrd="0" destOrd="0" presId="urn:microsoft.com/office/officeart/2005/8/layout/process1"/>
    <dgm:cxn modelId="{83E2FD1B-5821-5B4F-AB9A-35CA8653C774}" type="presParOf" srcId="{7F127F0A-14AC-B344-86F6-7C343FB8978E}" destId="{80DE1895-FFE0-D743-A784-11FC9E9C583A}"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EB104879-29B6-0041-8D67-1F0A2B6552ED}" type="doc">
      <dgm:prSet loTypeId="urn:microsoft.com/office/officeart/2005/8/layout/process1" loCatId="process" qsTypeId="urn:microsoft.com/office/officeart/2005/8/quickstyle/simple1" qsCatId="simple" csTypeId="urn:microsoft.com/office/officeart/2005/8/colors/accent1_3" csCatId="accent1" phldr="1"/>
      <dgm:spPr/>
      <dgm:t>
        <a:bodyPr/>
        <a:lstStyle/>
        <a:p>
          <a:endParaRPr lang="en-GB"/>
        </a:p>
      </dgm:t>
    </dgm:pt>
    <dgm:pt modelId="{8AEAEF39-EB2B-5348-AFE4-04DA0D1993D0}">
      <dgm:prSet/>
      <dgm:spPr/>
      <dgm:t>
        <a:bodyPr/>
        <a:lstStyle/>
        <a:p>
          <a:r>
            <a:rPr lang="pl" dirty="0"/>
            <a:t>Dla mediatorów zagadnienie „kto jest rodziną” ma wiele implikacji. Wyzwania, przed którymi stoi rodzina oraz zakres opcji, jakie istnieją, zależą od tego, jak klient postrzega swoją rodzinę - w przeszłości, teraźniejszości i na przyszłość.</a:t>
          </a:r>
          <a:endParaRPr lang="en-GB" dirty="0"/>
        </a:p>
      </dgm:t>
    </dgm:pt>
    <dgm:pt modelId="{D489E740-058B-5944-94DB-612A3D07AFC2}" type="parTrans" cxnId="{83871435-6114-0148-B6CC-D39185BEF003}">
      <dgm:prSet/>
      <dgm:spPr/>
      <dgm:t>
        <a:bodyPr/>
        <a:lstStyle/>
        <a:p>
          <a:endParaRPr lang="en-GB"/>
        </a:p>
      </dgm:t>
    </dgm:pt>
    <dgm:pt modelId="{F563C43A-03F5-5D42-B373-2C719BBE6E63}" type="sibTrans" cxnId="{83871435-6114-0148-B6CC-D39185BEF003}">
      <dgm:prSet/>
      <dgm:spPr/>
      <dgm:t>
        <a:bodyPr/>
        <a:lstStyle/>
        <a:p>
          <a:endParaRPr lang="en-GB"/>
        </a:p>
      </dgm:t>
    </dgm:pt>
    <dgm:pt modelId="{4F6A5A57-F612-D947-BCE1-98169E569983}">
      <dgm:prSet/>
      <dgm:spPr/>
      <dgm:t>
        <a:bodyPr/>
        <a:lstStyle/>
        <a:p>
          <a:r>
            <a:rPr lang="pl" dirty="0"/>
            <a:t>Na przykład rodzic może optować za ideałem społecznym lub doświadczać intensywnego upokorzenia z powodu jego braku. W takim przypadku rodzice mogą być bardziej wrażliwi na komentarze mediatora lub język ciała, który może sugerować, że mediator zwraca się do nich z pogardą.</a:t>
          </a:r>
          <a:endParaRPr lang="en-GB" dirty="0"/>
        </a:p>
      </dgm:t>
    </dgm:pt>
    <dgm:pt modelId="{39DFA037-F7C4-CB43-BAC8-992B6E88C6A1}" type="parTrans" cxnId="{816D9E9A-796A-8A41-AD97-AE7DFC34D9BF}">
      <dgm:prSet/>
      <dgm:spPr/>
      <dgm:t>
        <a:bodyPr/>
        <a:lstStyle/>
        <a:p>
          <a:endParaRPr lang="en-GB"/>
        </a:p>
      </dgm:t>
    </dgm:pt>
    <dgm:pt modelId="{FE5B3B6C-8230-0F49-99B1-9CCAFBF7331A}" type="sibTrans" cxnId="{816D9E9A-796A-8A41-AD97-AE7DFC34D9BF}">
      <dgm:prSet/>
      <dgm:spPr/>
      <dgm:t>
        <a:bodyPr/>
        <a:lstStyle/>
        <a:p>
          <a:endParaRPr lang="en-GB"/>
        </a:p>
      </dgm:t>
    </dgm:pt>
    <dgm:pt modelId="{AB3B9376-7850-CC4D-9430-EEB89C8CE04E}">
      <dgm:prSet/>
      <dgm:spPr/>
      <dgm:t>
        <a:bodyPr/>
        <a:lstStyle/>
        <a:p>
          <a:r>
            <a:rPr lang="pl" dirty="0"/>
            <a:t>Mediator wybiera kogo włączyć do procesu mediacji w oparciu o definicję „rodziny” klienta.</a:t>
          </a:r>
          <a:endParaRPr lang="en-GB" dirty="0"/>
        </a:p>
      </dgm:t>
    </dgm:pt>
    <dgm:pt modelId="{EF925EB2-C6CD-4B46-BBCA-0D6C7A6B4C42}" type="parTrans" cxnId="{E2DA482B-48CA-8B4C-8E3A-D690C0EE331F}">
      <dgm:prSet/>
      <dgm:spPr/>
      <dgm:t>
        <a:bodyPr/>
        <a:lstStyle/>
        <a:p>
          <a:endParaRPr lang="en-GB"/>
        </a:p>
      </dgm:t>
    </dgm:pt>
    <dgm:pt modelId="{12BF97CB-2BC6-7749-B72A-7C30CF8CFB76}" type="sibTrans" cxnId="{E2DA482B-48CA-8B4C-8E3A-D690C0EE331F}">
      <dgm:prSet/>
      <dgm:spPr/>
      <dgm:t>
        <a:bodyPr/>
        <a:lstStyle/>
        <a:p>
          <a:endParaRPr lang="en-GB"/>
        </a:p>
      </dgm:t>
    </dgm:pt>
    <dgm:pt modelId="{ED7CC3CC-66CA-B04A-8AC3-4782BFD061E2}" type="pres">
      <dgm:prSet presAssocID="{EB104879-29B6-0041-8D67-1F0A2B6552ED}" presName="Name0" presStyleCnt="0">
        <dgm:presLayoutVars>
          <dgm:dir/>
          <dgm:resizeHandles val="exact"/>
        </dgm:presLayoutVars>
      </dgm:prSet>
      <dgm:spPr/>
    </dgm:pt>
    <dgm:pt modelId="{CC79570A-C52A-EB4A-945D-075BB75247BE}" type="pres">
      <dgm:prSet presAssocID="{8AEAEF39-EB2B-5348-AFE4-04DA0D1993D0}" presName="node" presStyleLbl="node1" presStyleIdx="0" presStyleCnt="3">
        <dgm:presLayoutVars>
          <dgm:bulletEnabled val="1"/>
        </dgm:presLayoutVars>
      </dgm:prSet>
      <dgm:spPr/>
    </dgm:pt>
    <dgm:pt modelId="{4CD0D5DA-031B-784E-995B-B6829CF80CB0}" type="pres">
      <dgm:prSet presAssocID="{F563C43A-03F5-5D42-B373-2C719BBE6E63}" presName="sibTrans" presStyleLbl="sibTrans2D1" presStyleIdx="0" presStyleCnt="2"/>
      <dgm:spPr/>
    </dgm:pt>
    <dgm:pt modelId="{4CF3CA60-0FCB-4546-AD17-39ED83DDBDA3}" type="pres">
      <dgm:prSet presAssocID="{F563C43A-03F5-5D42-B373-2C719BBE6E63}" presName="connectorText" presStyleLbl="sibTrans2D1" presStyleIdx="0" presStyleCnt="2"/>
      <dgm:spPr/>
    </dgm:pt>
    <dgm:pt modelId="{2C34E66D-025D-644A-B722-437F11526548}" type="pres">
      <dgm:prSet presAssocID="{4F6A5A57-F612-D947-BCE1-98169E569983}" presName="node" presStyleLbl="node1" presStyleIdx="1" presStyleCnt="3">
        <dgm:presLayoutVars>
          <dgm:bulletEnabled val="1"/>
        </dgm:presLayoutVars>
      </dgm:prSet>
      <dgm:spPr/>
    </dgm:pt>
    <dgm:pt modelId="{1730C6B8-751A-8B47-A53C-CDBC08236FA5}" type="pres">
      <dgm:prSet presAssocID="{FE5B3B6C-8230-0F49-99B1-9CCAFBF7331A}" presName="sibTrans" presStyleLbl="sibTrans2D1" presStyleIdx="1" presStyleCnt="2"/>
      <dgm:spPr/>
    </dgm:pt>
    <dgm:pt modelId="{C87D4E96-18F5-2348-89AA-9F563EE0EFAE}" type="pres">
      <dgm:prSet presAssocID="{FE5B3B6C-8230-0F49-99B1-9CCAFBF7331A}" presName="connectorText" presStyleLbl="sibTrans2D1" presStyleIdx="1" presStyleCnt="2"/>
      <dgm:spPr/>
    </dgm:pt>
    <dgm:pt modelId="{C9C612E5-2A52-D047-861D-E07155EDBE6D}" type="pres">
      <dgm:prSet presAssocID="{AB3B9376-7850-CC4D-9430-EEB89C8CE04E}" presName="node" presStyleLbl="node1" presStyleIdx="2" presStyleCnt="3">
        <dgm:presLayoutVars>
          <dgm:bulletEnabled val="1"/>
        </dgm:presLayoutVars>
      </dgm:prSet>
      <dgm:spPr/>
    </dgm:pt>
  </dgm:ptLst>
  <dgm:cxnLst>
    <dgm:cxn modelId="{CEBBB61F-9FEF-2F42-9145-B593E09F7428}" type="presOf" srcId="{4F6A5A57-F612-D947-BCE1-98169E569983}" destId="{2C34E66D-025D-644A-B722-437F11526548}" srcOrd="0" destOrd="0" presId="urn:microsoft.com/office/officeart/2005/8/layout/process1"/>
    <dgm:cxn modelId="{E2DA482B-48CA-8B4C-8E3A-D690C0EE331F}" srcId="{EB104879-29B6-0041-8D67-1F0A2B6552ED}" destId="{AB3B9376-7850-CC4D-9430-EEB89C8CE04E}" srcOrd="2" destOrd="0" parTransId="{EF925EB2-C6CD-4B46-BBCA-0D6C7A6B4C42}" sibTransId="{12BF97CB-2BC6-7749-B72A-7C30CF8CFB76}"/>
    <dgm:cxn modelId="{83871435-6114-0148-B6CC-D39185BEF003}" srcId="{EB104879-29B6-0041-8D67-1F0A2B6552ED}" destId="{8AEAEF39-EB2B-5348-AFE4-04DA0D1993D0}" srcOrd="0" destOrd="0" parTransId="{D489E740-058B-5944-94DB-612A3D07AFC2}" sibTransId="{F563C43A-03F5-5D42-B373-2C719BBE6E63}"/>
    <dgm:cxn modelId="{1CA68961-C6A2-6D48-8A1E-E7440523708D}" type="presOf" srcId="{EB104879-29B6-0041-8D67-1F0A2B6552ED}" destId="{ED7CC3CC-66CA-B04A-8AC3-4782BFD061E2}" srcOrd="0" destOrd="0" presId="urn:microsoft.com/office/officeart/2005/8/layout/process1"/>
    <dgm:cxn modelId="{E53D5F63-880C-5544-B30E-EE8938C47FB2}" type="presOf" srcId="{F563C43A-03F5-5D42-B373-2C719BBE6E63}" destId="{4CF3CA60-0FCB-4546-AD17-39ED83DDBDA3}" srcOrd="1" destOrd="0" presId="urn:microsoft.com/office/officeart/2005/8/layout/process1"/>
    <dgm:cxn modelId="{49269B6F-7CF8-9140-A7D2-F0D5E2541A38}" type="presOf" srcId="{8AEAEF39-EB2B-5348-AFE4-04DA0D1993D0}" destId="{CC79570A-C52A-EB4A-945D-075BB75247BE}" srcOrd="0" destOrd="0" presId="urn:microsoft.com/office/officeart/2005/8/layout/process1"/>
    <dgm:cxn modelId="{816D9E9A-796A-8A41-AD97-AE7DFC34D9BF}" srcId="{EB104879-29B6-0041-8D67-1F0A2B6552ED}" destId="{4F6A5A57-F612-D947-BCE1-98169E569983}" srcOrd="1" destOrd="0" parTransId="{39DFA037-F7C4-CB43-BAC8-992B6E88C6A1}" sibTransId="{FE5B3B6C-8230-0F49-99B1-9CCAFBF7331A}"/>
    <dgm:cxn modelId="{79E508B2-967E-E847-9DE1-F6A2046DC8D5}" type="presOf" srcId="{FE5B3B6C-8230-0F49-99B1-9CCAFBF7331A}" destId="{1730C6B8-751A-8B47-A53C-CDBC08236FA5}" srcOrd="0" destOrd="0" presId="urn:microsoft.com/office/officeart/2005/8/layout/process1"/>
    <dgm:cxn modelId="{95C5CCEA-3A0F-474C-9281-1F599CAC99A6}" type="presOf" srcId="{AB3B9376-7850-CC4D-9430-EEB89C8CE04E}" destId="{C9C612E5-2A52-D047-861D-E07155EDBE6D}" srcOrd="0" destOrd="0" presId="urn:microsoft.com/office/officeart/2005/8/layout/process1"/>
    <dgm:cxn modelId="{B2EF59F6-3FD6-1149-8E78-8302F8070CFC}" type="presOf" srcId="{F563C43A-03F5-5D42-B373-2C719BBE6E63}" destId="{4CD0D5DA-031B-784E-995B-B6829CF80CB0}" srcOrd="0" destOrd="0" presId="urn:microsoft.com/office/officeart/2005/8/layout/process1"/>
    <dgm:cxn modelId="{8AF19DF6-4210-5046-9342-9EC91B2535A7}" type="presOf" srcId="{FE5B3B6C-8230-0F49-99B1-9CCAFBF7331A}" destId="{C87D4E96-18F5-2348-89AA-9F563EE0EFAE}" srcOrd="1" destOrd="0" presId="urn:microsoft.com/office/officeart/2005/8/layout/process1"/>
    <dgm:cxn modelId="{744E9BE9-25D9-2D4C-A79C-895F37F0A695}" type="presParOf" srcId="{ED7CC3CC-66CA-B04A-8AC3-4782BFD061E2}" destId="{CC79570A-C52A-EB4A-945D-075BB75247BE}" srcOrd="0" destOrd="0" presId="urn:microsoft.com/office/officeart/2005/8/layout/process1"/>
    <dgm:cxn modelId="{D8FDA181-6BD6-4548-A2CE-6F03AD2A5576}" type="presParOf" srcId="{ED7CC3CC-66CA-B04A-8AC3-4782BFD061E2}" destId="{4CD0D5DA-031B-784E-995B-B6829CF80CB0}" srcOrd="1" destOrd="0" presId="urn:microsoft.com/office/officeart/2005/8/layout/process1"/>
    <dgm:cxn modelId="{1621FF9A-EE56-8E40-95E9-8FACAFDFDC5B}" type="presParOf" srcId="{4CD0D5DA-031B-784E-995B-B6829CF80CB0}" destId="{4CF3CA60-0FCB-4546-AD17-39ED83DDBDA3}" srcOrd="0" destOrd="0" presId="urn:microsoft.com/office/officeart/2005/8/layout/process1"/>
    <dgm:cxn modelId="{BF9A3ABE-1E9D-FF45-B09A-807EE591218C}" type="presParOf" srcId="{ED7CC3CC-66CA-B04A-8AC3-4782BFD061E2}" destId="{2C34E66D-025D-644A-B722-437F11526548}" srcOrd="2" destOrd="0" presId="urn:microsoft.com/office/officeart/2005/8/layout/process1"/>
    <dgm:cxn modelId="{FE9EC626-BE9C-FE4C-BD80-04698B14EEE2}" type="presParOf" srcId="{ED7CC3CC-66CA-B04A-8AC3-4782BFD061E2}" destId="{1730C6B8-751A-8B47-A53C-CDBC08236FA5}" srcOrd="3" destOrd="0" presId="urn:microsoft.com/office/officeart/2005/8/layout/process1"/>
    <dgm:cxn modelId="{562BE342-919C-4842-B066-5B3AB86243CA}" type="presParOf" srcId="{1730C6B8-751A-8B47-A53C-CDBC08236FA5}" destId="{C87D4E96-18F5-2348-89AA-9F563EE0EFAE}" srcOrd="0" destOrd="0" presId="urn:microsoft.com/office/officeart/2005/8/layout/process1"/>
    <dgm:cxn modelId="{7427B705-997A-0B46-A04B-7D00E67BFD96}" type="presParOf" srcId="{ED7CC3CC-66CA-B04A-8AC3-4782BFD061E2}" destId="{C9C612E5-2A52-D047-861D-E07155EDBE6D}"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E4D8912-32DB-874B-855E-9424368D6BEB}" type="doc">
      <dgm:prSet loTypeId="urn:microsoft.com/office/officeart/2005/8/layout/hProcess9" loCatId="process" qsTypeId="urn:microsoft.com/office/officeart/2005/8/quickstyle/simple1" qsCatId="simple" csTypeId="urn:microsoft.com/office/officeart/2005/8/colors/colorful5" csCatId="colorful" phldr="1"/>
      <dgm:spPr/>
      <dgm:t>
        <a:bodyPr/>
        <a:lstStyle/>
        <a:p>
          <a:endParaRPr lang="en-GB"/>
        </a:p>
      </dgm:t>
    </dgm:pt>
    <dgm:pt modelId="{2A399268-BCC2-B948-B7A6-AF454250B387}">
      <dgm:prSet/>
      <dgm:spPr/>
      <dgm:t>
        <a:bodyPr/>
        <a:lstStyle/>
        <a:p>
          <a:r>
            <a:rPr lang="pl" dirty="0"/>
            <a:t>Kiedy rodzice mają różne poglądy na to, jak wychowywać swoje dzieci, dynamika małżeństwa dwukulturowego może okazać się wyzwaniem. Według Benokraitisa i Nijole (2010) tradycje kulturowe mogą stanowić pierwotną przyczynę rozpadu małżeństwa.</a:t>
          </a:r>
          <a:endParaRPr lang="en-GB" dirty="0"/>
        </a:p>
      </dgm:t>
    </dgm:pt>
    <dgm:pt modelId="{C52F04E0-BD57-DA4C-B05C-74FFE4D4DC18}" type="parTrans" cxnId="{5A7FC2A6-883D-8441-9567-6DBF37228428}">
      <dgm:prSet/>
      <dgm:spPr/>
      <dgm:t>
        <a:bodyPr/>
        <a:lstStyle/>
        <a:p>
          <a:endParaRPr lang="en-GB"/>
        </a:p>
      </dgm:t>
    </dgm:pt>
    <dgm:pt modelId="{FC4E8147-CA1A-DF4D-A35C-351B06383526}" type="sibTrans" cxnId="{5A7FC2A6-883D-8441-9567-6DBF37228428}">
      <dgm:prSet/>
      <dgm:spPr/>
      <dgm:t>
        <a:bodyPr/>
        <a:lstStyle/>
        <a:p>
          <a:endParaRPr lang="en-GB"/>
        </a:p>
      </dgm:t>
    </dgm:pt>
    <dgm:pt modelId="{439BC46F-BEE8-BF43-A144-8464C060F6BE}">
      <dgm:prSet/>
      <dgm:spPr/>
      <dgm:t>
        <a:bodyPr/>
        <a:lstStyle/>
        <a:p>
          <a:r>
            <a:rPr lang="pl-PL" dirty="0"/>
            <a:t>Konflikty wielokulturowe są zawiłe, szczególnie w obszarze konfliktów międzywyznaniowych, a międzynarodowa mediacja rodzinna może dostarczyć wielu rozwiązań. </a:t>
          </a:r>
          <a:endParaRPr lang="en-GB" dirty="0"/>
        </a:p>
      </dgm:t>
    </dgm:pt>
    <dgm:pt modelId="{22F62525-AD90-FB45-A1B5-71CD84B2A595}" type="parTrans" cxnId="{7A35CE9E-1948-3A4F-9ADB-5F2AEADC32E0}">
      <dgm:prSet/>
      <dgm:spPr/>
      <dgm:t>
        <a:bodyPr/>
        <a:lstStyle/>
        <a:p>
          <a:endParaRPr lang="en-GB"/>
        </a:p>
      </dgm:t>
    </dgm:pt>
    <dgm:pt modelId="{4235572D-5E07-164E-BCC5-23286127C5D3}" type="sibTrans" cxnId="{7A35CE9E-1948-3A4F-9ADB-5F2AEADC32E0}">
      <dgm:prSet/>
      <dgm:spPr/>
      <dgm:t>
        <a:bodyPr/>
        <a:lstStyle/>
        <a:p>
          <a:endParaRPr lang="en-GB"/>
        </a:p>
      </dgm:t>
    </dgm:pt>
    <dgm:pt modelId="{A03639E5-3D73-5647-AEC1-32B5912DFA8D}">
      <dgm:prSet/>
      <dgm:spPr/>
      <dgm:t>
        <a:bodyPr/>
        <a:lstStyle/>
        <a:p>
          <a:r>
            <a:rPr lang="pl" dirty="0"/>
            <a:t>Mediatorzy rodzinni, zwłaszcza ci zajmujący się międzynarodowymi sprawami opieki nad dziećmi i międzynarodowymi mediacjami rodzinnymi, potrzebują szkoleń w zakresie rozwiązywania konfliktów międzywyznaniowych.</a:t>
          </a:r>
          <a:endParaRPr lang="en-GB" dirty="0"/>
        </a:p>
      </dgm:t>
    </dgm:pt>
    <dgm:pt modelId="{440EAC0E-C172-FD44-98B5-BFB2BA7B62D4}" type="parTrans" cxnId="{814D08CE-A9E0-A043-8E0C-F85296E95E6A}">
      <dgm:prSet/>
      <dgm:spPr/>
      <dgm:t>
        <a:bodyPr/>
        <a:lstStyle/>
        <a:p>
          <a:endParaRPr lang="en-GB"/>
        </a:p>
      </dgm:t>
    </dgm:pt>
    <dgm:pt modelId="{B9151388-398B-8548-B1C5-50082DFEAA5A}" type="sibTrans" cxnId="{814D08CE-A9E0-A043-8E0C-F85296E95E6A}">
      <dgm:prSet/>
      <dgm:spPr/>
      <dgm:t>
        <a:bodyPr/>
        <a:lstStyle/>
        <a:p>
          <a:endParaRPr lang="en-GB"/>
        </a:p>
      </dgm:t>
    </dgm:pt>
    <dgm:pt modelId="{092F085D-8D11-2B49-9F9C-A39DE62637AC}" type="pres">
      <dgm:prSet presAssocID="{9E4D8912-32DB-874B-855E-9424368D6BEB}" presName="CompostProcess" presStyleCnt="0">
        <dgm:presLayoutVars>
          <dgm:dir/>
          <dgm:resizeHandles val="exact"/>
        </dgm:presLayoutVars>
      </dgm:prSet>
      <dgm:spPr/>
    </dgm:pt>
    <dgm:pt modelId="{B012D4B3-8805-0E4D-9A10-0A1052A09ECC}" type="pres">
      <dgm:prSet presAssocID="{9E4D8912-32DB-874B-855E-9424368D6BEB}" presName="arrow" presStyleLbl="bgShp" presStyleIdx="0" presStyleCnt="1"/>
      <dgm:spPr/>
    </dgm:pt>
    <dgm:pt modelId="{DECBEF70-BBFF-6346-BD7C-91E4687F192B}" type="pres">
      <dgm:prSet presAssocID="{9E4D8912-32DB-874B-855E-9424368D6BEB}" presName="linearProcess" presStyleCnt="0"/>
      <dgm:spPr/>
    </dgm:pt>
    <dgm:pt modelId="{73A65C37-FD54-494B-A7C8-114D261DD1F8}" type="pres">
      <dgm:prSet presAssocID="{2A399268-BCC2-B948-B7A6-AF454250B387}" presName="textNode" presStyleLbl="node1" presStyleIdx="0" presStyleCnt="3">
        <dgm:presLayoutVars>
          <dgm:bulletEnabled val="1"/>
        </dgm:presLayoutVars>
      </dgm:prSet>
      <dgm:spPr/>
    </dgm:pt>
    <dgm:pt modelId="{90A7D792-C302-DA4A-B7B5-67367E1FD191}" type="pres">
      <dgm:prSet presAssocID="{FC4E8147-CA1A-DF4D-A35C-351B06383526}" presName="sibTrans" presStyleCnt="0"/>
      <dgm:spPr/>
    </dgm:pt>
    <dgm:pt modelId="{A98D4E86-58F2-F44D-AA2C-CEC1EA5E2F8D}" type="pres">
      <dgm:prSet presAssocID="{439BC46F-BEE8-BF43-A144-8464C060F6BE}" presName="textNode" presStyleLbl="node1" presStyleIdx="1" presStyleCnt="3">
        <dgm:presLayoutVars>
          <dgm:bulletEnabled val="1"/>
        </dgm:presLayoutVars>
      </dgm:prSet>
      <dgm:spPr/>
    </dgm:pt>
    <dgm:pt modelId="{7DF6CE9A-6107-9945-95E3-AEBAE47D0B2A}" type="pres">
      <dgm:prSet presAssocID="{4235572D-5E07-164E-BCC5-23286127C5D3}" presName="sibTrans" presStyleCnt="0"/>
      <dgm:spPr/>
    </dgm:pt>
    <dgm:pt modelId="{B7435593-AFBB-8B49-9EC8-1B5B7132BB70}" type="pres">
      <dgm:prSet presAssocID="{A03639E5-3D73-5647-AEC1-32B5912DFA8D}" presName="textNode" presStyleLbl="node1" presStyleIdx="2" presStyleCnt="3">
        <dgm:presLayoutVars>
          <dgm:bulletEnabled val="1"/>
        </dgm:presLayoutVars>
      </dgm:prSet>
      <dgm:spPr/>
    </dgm:pt>
  </dgm:ptLst>
  <dgm:cxnLst>
    <dgm:cxn modelId="{4D33E41F-9222-2A40-BD0B-5FF4BAA9E1F9}" type="presOf" srcId="{9E4D8912-32DB-874B-855E-9424368D6BEB}" destId="{092F085D-8D11-2B49-9F9C-A39DE62637AC}" srcOrd="0" destOrd="0" presId="urn:microsoft.com/office/officeart/2005/8/layout/hProcess9"/>
    <dgm:cxn modelId="{4FB1243A-F748-2645-B01C-9B6E148BCA68}" type="presOf" srcId="{439BC46F-BEE8-BF43-A144-8464C060F6BE}" destId="{A98D4E86-58F2-F44D-AA2C-CEC1EA5E2F8D}" srcOrd="0" destOrd="0" presId="urn:microsoft.com/office/officeart/2005/8/layout/hProcess9"/>
    <dgm:cxn modelId="{F951B345-1BAD-2C45-921F-7A9BE660236F}" type="presOf" srcId="{A03639E5-3D73-5647-AEC1-32B5912DFA8D}" destId="{B7435593-AFBB-8B49-9EC8-1B5B7132BB70}" srcOrd="0" destOrd="0" presId="urn:microsoft.com/office/officeart/2005/8/layout/hProcess9"/>
    <dgm:cxn modelId="{9F73AB9E-2C3C-E648-B122-6264D9C9AC9B}" type="presOf" srcId="{2A399268-BCC2-B948-B7A6-AF454250B387}" destId="{73A65C37-FD54-494B-A7C8-114D261DD1F8}" srcOrd="0" destOrd="0" presId="urn:microsoft.com/office/officeart/2005/8/layout/hProcess9"/>
    <dgm:cxn modelId="{7A35CE9E-1948-3A4F-9ADB-5F2AEADC32E0}" srcId="{9E4D8912-32DB-874B-855E-9424368D6BEB}" destId="{439BC46F-BEE8-BF43-A144-8464C060F6BE}" srcOrd="1" destOrd="0" parTransId="{22F62525-AD90-FB45-A1B5-71CD84B2A595}" sibTransId="{4235572D-5E07-164E-BCC5-23286127C5D3}"/>
    <dgm:cxn modelId="{5A7FC2A6-883D-8441-9567-6DBF37228428}" srcId="{9E4D8912-32DB-874B-855E-9424368D6BEB}" destId="{2A399268-BCC2-B948-B7A6-AF454250B387}" srcOrd="0" destOrd="0" parTransId="{C52F04E0-BD57-DA4C-B05C-74FFE4D4DC18}" sibTransId="{FC4E8147-CA1A-DF4D-A35C-351B06383526}"/>
    <dgm:cxn modelId="{814D08CE-A9E0-A043-8E0C-F85296E95E6A}" srcId="{9E4D8912-32DB-874B-855E-9424368D6BEB}" destId="{A03639E5-3D73-5647-AEC1-32B5912DFA8D}" srcOrd="2" destOrd="0" parTransId="{440EAC0E-C172-FD44-98B5-BFB2BA7B62D4}" sibTransId="{B9151388-398B-8548-B1C5-50082DFEAA5A}"/>
    <dgm:cxn modelId="{E6AB591F-655B-594A-8CCD-133F16D57FC1}" type="presParOf" srcId="{092F085D-8D11-2B49-9F9C-A39DE62637AC}" destId="{B012D4B3-8805-0E4D-9A10-0A1052A09ECC}" srcOrd="0" destOrd="0" presId="urn:microsoft.com/office/officeart/2005/8/layout/hProcess9"/>
    <dgm:cxn modelId="{B9852319-2275-0640-8910-C0942D24FDC6}" type="presParOf" srcId="{092F085D-8D11-2B49-9F9C-A39DE62637AC}" destId="{DECBEF70-BBFF-6346-BD7C-91E4687F192B}" srcOrd="1" destOrd="0" presId="urn:microsoft.com/office/officeart/2005/8/layout/hProcess9"/>
    <dgm:cxn modelId="{23336EDC-785F-7F45-A62E-F941F6DACF02}" type="presParOf" srcId="{DECBEF70-BBFF-6346-BD7C-91E4687F192B}" destId="{73A65C37-FD54-494B-A7C8-114D261DD1F8}" srcOrd="0" destOrd="0" presId="urn:microsoft.com/office/officeart/2005/8/layout/hProcess9"/>
    <dgm:cxn modelId="{1A9F8165-94FE-AF4B-9413-7F1F0F19DFC4}" type="presParOf" srcId="{DECBEF70-BBFF-6346-BD7C-91E4687F192B}" destId="{90A7D792-C302-DA4A-B7B5-67367E1FD191}" srcOrd="1" destOrd="0" presId="urn:microsoft.com/office/officeart/2005/8/layout/hProcess9"/>
    <dgm:cxn modelId="{43B8A98F-370B-2348-8EA9-B3E15FFEC8BC}" type="presParOf" srcId="{DECBEF70-BBFF-6346-BD7C-91E4687F192B}" destId="{A98D4E86-58F2-F44D-AA2C-CEC1EA5E2F8D}" srcOrd="2" destOrd="0" presId="urn:microsoft.com/office/officeart/2005/8/layout/hProcess9"/>
    <dgm:cxn modelId="{2DBCB45E-FB57-A449-B175-DFACFBAB9BB6}" type="presParOf" srcId="{DECBEF70-BBFF-6346-BD7C-91E4687F192B}" destId="{7DF6CE9A-6107-9945-95E3-AEBAE47D0B2A}" srcOrd="3" destOrd="0" presId="urn:microsoft.com/office/officeart/2005/8/layout/hProcess9"/>
    <dgm:cxn modelId="{CB2AA25B-C964-014B-BA8F-0EBB211F4A85}" type="presParOf" srcId="{DECBEF70-BBFF-6346-BD7C-91E4687F192B}" destId="{B7435593-AFBB-8B49-9EC8-1B5B7132BB70}"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F4AA8C7B-8239-5D4D-B080-3D999D50AE97}" type="doc">
      <dgm:prSet loTypeId="urn:microsoft.com/office/officeart/2005/8/layout/process4" loCatId="list" qsTypeId="urn:microsoft.com/office/officeart/2005/8/quickstyle/simple1" qsCatId="simple" csTypeId="urn:microsoft.com/office/officeart/2005/8/colors/colorful2" csCatId="colorful" phldr="1"/>
      <dgm:spPr/>
      <dgm:t>
        <a:bodyPr/>
        <a:lstStyle/>
        <a:p>
          <a:endParaRPr lang="en-GB"/>
        </a:p>
      </dgm:t>
    </dgm:pt>
    <dgm:pt modelId="{DB250427-B78E-1D4D-8FBE-32A869273FD2}">
      <dgm:prSet/>
      <dgm:spPr/>
      <dgm:t>
        <a:bodyPr/>
        <a:lstStyle/>
        <a:p>
          <a:r>
            <a:rPr lang="pl-PL" dirty="0"/>
            <a:t>W tradycyjnych azjatyckich domach komunikacją z osobami spoza rodziny często zajmują się ojcowie</a:t>
          </a:r>
          <a:r>
            <a:rPr lang="en-GB" dirty="0"/>
            <a:t>. </a:t>
          </a:r>
        </a:p>
      </dgm:t>
    </dgm:pt>
    <dgm:pt modelId="{74D53C90-FC85-E046-BDCE-B1C558EC5B8A}" type="parTrans" cxnId="{C62F415D-96B1-F542-A19A-077ED44AE05D}">
      <dgm:prSet/>
      <dgm:spPr/>
      <dgm:t>
        <a:bodyPr/>
        <a:lstStyle/>
        <a:p>
          <a:endParaRPr lang="en-GB"/>
        </a:p>
      </dgm:t>
    </dgm:pt>
    <dgm:pt modelId="{88514F45-E0D6-9242-9CA5-77E6D066DE5E}" type="sibTrans" cxnId="{C62F415D-96B1-F542-A19A-077ED44AE05D}">
      <dgm:prSet/>
      <dgm:spPr/>
      <dgm:t>
        <a:bodyPr/>
        <a:lstStyle/>
        <a:p>
          <a:endParaRPr lang="en-GB"/>
        </a:p>
      </dgm:t>
    </dgm:pt>
    <dgm:pt modelId="{66910D33-AC1A-E645-93DD-7BDA4A0AA120}">
      <dgm:prSet/>
      <dgm:spPr/>
      <dgm:t>
        <a:bodyPr/>
        <a:lstStyle/>
        <a:p>
          <a:r>
            <a:rPr lang="pl-PL" dirty="0"/>
            <a:t>Może wydawać się, że matka jest po tej samej stronie co ojciec, jednak może być inaczej.</a:t>
          </a:r>
          <a:r>
            <a:rPr lang="en-GB" dirty="0"/>
            <a:t> </a:t>
          </a:r>
        </a:p>
      </dgm:t>
    </dgm:pt>
    <dgm:pt modelId="{8BC30E8D-9FE2-E645-A494-BECB602B15B1}" type="parTrans" cxnId="{82AB1BF1-A8E7-824D-8DC7-8B1F0A03CD05}">
      <dgm:prSet/>
      <dgm:spPr/>
      <dgm:t>
        <a:bodyPr/>
        <a:lstStyle/>
        <a:p>
          <a:endParaRPr lang="en-GB"/>
        </a:p>
      </dgm:t>
    </dgm:pt>
    <dgm:pt modelId="{D5F0FF47-39AE-5945-B1D5-0F2B70477083}" type="sibTrans" cxnId="{82AB1BF1-A8E7-824D-8DC7-8B1F0A03CD05}">
      <dgm:prSet/>
      <dgm:spPr/>
      <dgm:t>
        <a:bodyPr/>
        <a:lstStyle/>
        <a:p>
          <a:endParaRPr lang="en-GB"/>
        </a:p>
      </dgm:t>
    </dgm:pt>
    <dgm:pt modelId="{60D0AB1A-4B3A-7B46-9120-68625C2DB8AB}">
      <dgm:prSet/>
      <dgm:spPr/>
      <dgm:t>
        <a:bodyPr/>
        <a:lstStyle/>
        <a:p>
          <a:r>
            <a:rPr lang="pl-PL" dirty="0"/>
            <a:t>Dlatego istotne jest, aby mediator spotykał się z każdym rodzicem z osobna, aby w pełni poznać punkt widzenia każdej ze stron, sprawić, by obie strony poczuły się wysłuchane i umożliwić (zazwyczaj) matce wyrażenie swoich obaw na wspólnej sesji.</a:t>
          </a:r>
          <a:endParaRPr lang="en-GB" dirty="0"/>
        </a:p>
      </dgm:t>
    </dgm:pt>
    <dgm:pt modelId="{704B129A-5DBF-474B-8DE5-BF5E1752A155}" type="parTrans" cxnId="{2FE0B15B-BC6E-C94B-BB47-F65D8EE67309}">
      <dgm:prSet/>
      <dgm:spPr/>
      <dgm:t>
        <a:bodyPr/>
        <a:lstStyle/>
        <a:p>
          <a:endParaRPr lang="en-GB"/>
        </a:p>
      </dgm:t>
    </dgm:pt>
    <dgm:pt modelId="{4E02EAF3-31DC-2E48-B8BA-B51A6C814E7B}" type="sibTrans" cxnId="{2FE0B15B-BC6E-C94B-BB47-F65D8EE67309}">
      <dgm:prSet/>
      <dgm:spPr/>
      <dgm:t>
        <a:bodyPr/>
        <a:lstStyle/>
        <a:p>
          <a:endParaRPr lang="en-GB"/>
        </a:p>
      </dgm:t>
    </dgm:pt>
    <dgm:pt modelId="{4AFB9882-515D-634E-8EA0-47B4B4D943A4}">
      <dgm:prSet/>
      <dgm:spPr/>
      <dgm:t>
        <a:bodyPr/>
        <a:lstStyle/>
        <a:p>
          <a:r>
            <a:rPr lang="pl-PL" dirty="0"/>
            <a:t>Może być konieczna mediacja wahadłowa lub inna odmiana tej procedury, jeżeli mediator nie będzie w stanie stworzyć uczciwej atmosfery dla wspólnych rozmów. </a:t>
          </a:r>
          <a:endParaRPr lang="en-GB" dirty="0"/>
        </a:p>
      </dgm:t>
    </dgm:pt>
    <dgm:pt modelId="{62B17257-D7D1-A74A-A9E0-1D49E54EB514}" type="parTrans" cxnId="{869F3E4D-5BAF-504B-9DEE-A6E1C1FE193C}">
      <dgm:prSet/>
      <dgm:spPr/>
      <dgm:t>
        <a:bodyPr/>
        <a:lstStyle/>
        <a:p>
          <a:endParaRPr lang="en-GB"/>
        </a:p>
      </dgm:t>
    </dgm:pt>
    <dgm:pt modelId="{C82816F5-0DAA-FC4E-B61C-B41222959D01}" type="sibTrans" cxnId="{869F3E4D-5BAF-504B-9DEE-A6E1C1FE193C}">
      <dgm:prSet/>
      <dgm:spPr/>
      <dgm:t>
        <a:bodyPr/>
        <a:lstStyle/>
        <a:p>
          <a:endParaRPr lang="en-GB"/>
        </a:p>
      </dgm:t>
    </dgm:pt>
    <dgm:pt modelId="{B4EAD3E9-36BB-9D45-897F-F9998C38197C}">
      <dgm:prSet/>
      <dgm:spPr/>
      <dgm:t>
        <a:bodyPr/>
        <a:lstStyle/>
        <a:p>
          <a:r>
            <a:rPr lang="pl" dirty="0"/>
            <a:t>Co więcej, w kulturze azjatyckiej członkowie rodzin mogą czuć się niezręcznie mówiąc o uczuciach. Mediatorzy nie powinni zmuszać uczestników do ujawniania uczuć. Ponieważ mediacja jest doraźną interwencją, nie należy spodziewać się w jej wyniku poważnych zmian we wzorcach komunikacji.</a:t>
          </a:r>
          <a:endParaRPr lang="en-GB" dirty="0"/>
        </a:p>
      </dgm:t>
    </dgm:pt>
    <dgm:pt modelId="{B01D6A06-C02B-B04D-90A0-821D58C86BE3}" type="parTrans" cxnId="{6FF3848B-462D-E74E-B382-2E7E3D679E40}">
      <dgm:prSet/>
      <dgm:spPr/>
      <dgm:t>
        <a:bodyPr/>
        <a:lstStyle/>
        <a:p>
          <a:endParaRPr lang="en-GB"/>
        </a:p>
      </dgm:t>
    </dgm:pt>
    <dgm:pt modelId="{F09E6EA5-EC43-1848-88A0-AF700CC2CDB5}" type="sibTrans" cxnId="{6FF3848B-462D-E74E-B382-2E7E3D679E40}">
      <dgm:prSet/>
      <dgm:spPr/>
      <dgm:t>
        <a:bodyPr/>
        <a:lstStyle/>
        <a:p>
          <a:endParaRPr lang="en-GB"/>
        </a:p>
      </dgm:t>
    </dgm:pt>
    <dgm:pt modelId="{E9FBA1A2-84AB-6048-8F9D-229CA587D221}" type="pres">
      <dgm:prSet presAssocID="{F4AA8C7B-8239-5D4D-B080-3D999D50AE97}" presName="Name0" presStyleCnt="0">
        <dgm:presLayoutVars>
          <dgm:dir/>
          <dgm:animLvl val="lvl"/>
          <dgm:resizeHandles val="exact"/>
        </dgm:presLayoutVars>
      </dgm:prSet>
      <dgm:spPr/>
    </dgm:pt>
    <dgm:pt modelId="{761704A5-F904-0D45-ACEF-BAD159EFC102}" type="pres">
      <dgm:prSet presAssocID="{B4EAD3E9-36BB-9D45-897F-F9998C38197C}" presName="boxAndChildren" presStyleCnt="0"/>
      <dgm:spPr/>
    </dgm:pt>
    <dgm:pt modelId="{AF9CBE52-9009-7C4C-88A4-413205AE7128}" type="pres">
      <dgm:prSet presAssocID="{B4EAD3E9-36BB-9D45-897F-F9998C38197C}" presName="parentTextBox" presStyleLbl="node1" presStyleIdx="0" presStyleCnt="5"/>
      <dgm:spPr/>
    </dgm:pt>
    <dgm:pt modelId="{5B63017F-139F-3B4C-9B50-A01EBBCF002B}" type="pres">
      <dgm:prSet presAssocID="{C82816F5-0DAA-FC4E-B61C-B41222959D01}" presName="sp" presStyleCnt="0"/>
      <dgm:spPr/>
    </dgm:pt>
    <dgm:pt modelId="{223565EB-2D67-654B-84B3-F42EDE3BCE37}" type="pres">
      <dgm:prSet presAssocID="{4AFB9882-515D-634E-8EA0-47B4B4D943A4}" presName="arrowAndChildren" presStyleCnt="0"/>
      <dgm:spPr/>
    </dgm:pt>
    <dgm:pt modelId="{3829A1A9-74C9-EC43-A0AE-662A9DA62308}" type="pres">
      <dgm:prSet presAssocID="{4AFB9882-515D-634E-8EA0-47B4B4D943A4}" presName="parentTextArrow" presStyleLbl="node1" presStyleIdx="1" presStyleCnt="5"/>
      <dgm:spPr/>
    </dgm:pt>
    <dgm:pt modelId="{77EC0BD3-8DA4-5C43-95D8-90D575056B04}" type="pres">
      <dgm:prSet presAssocID="{4E02EAF3-31DC-2E48-B8BA-B51A6C814E7B}" presName="sp" presStyleCnt="0"/>
      <dgm:spPr/>
    </dgm:pt>
    <dgm:pt modelId="{8E178D10-47B0-0F49-9E53-401FDFDB044A}" type="pres">
      <dgm:prSet presAssocID="{60D0AB1A-4B3A-7B46-9120-68625C2DB8AB}" presName="arrowAndChildren" presStyleCnt="0"/>
      <dgm:spPr/>
    </dgm:pt>
    <dgm:pt modelId="{ADA8F698-2725-F140-A7D9-25E8CB4FDC47}" type="pres">
      <dgm:prSet presAssocID="{60D0AB1A-4B3A-7B46-9120-68625C2DB8AB}" presName="parentTextArrow" presStyleLbl="node1" presStyleIdx="2" presStyleCnt="5"/>
      <dgm:spPr/>
    </dgm:pt>
    <dgm:pt modelId="{95E53E3D-7B2E-834C-A166-9C0AFACB8974}" type="pres">
      <dgm:prSet presAssocID="{D5F0FF47-39AE-5945-B1D5-0F2B70477083}" presName="sp" presStyleCnt="0"/>
      <dgm:spPr/>
    </dgm:pt>
    <dgm:pt modelId="{0C088F68-AD8E-1144-BB18-8D73C7DE60FF}" type="pres">
      <dgm:prSet presAssocID="{66910D33-AC1A-E645-93DD-7BDA4A0AA120}" presName="arrowAndChildren" presStyleCnt="0"/>
      <dgm:spPr/>
    </dgm:pt>
    <dgm:pt modelId="{156CABF0-A4CD-F24E-B9BF-D799AEE0207A}" type="pres">
      <dgm:prSet presAssocID="{66910D33-AC1A-E645-93DD-7BDA4A0AA120}" presName="parentTextArrow" presStyleLbl="node1" presStyleIdx="3" presStyleCnt="5"/>
      <dgm:spPr/>
    </dgm:pt>
    <dgm:pt modelId="{E14B322D-5FFA-EF43-9256-FD5C6118B28F}" type="pres">
      <dgm:prSet presAssocID="{88514F45-E0D6-9242-9CA5-77E6D066DE5E}" presName="sp" presStyleCnt="0"/>
      <dgm:spPr/>
    </dgm:pt>
    <dgm:pt modelId="{049B02BF-302B-7447-A755-17540CA248E2}" type="pres">
      <dgm:prSet presAssocID="{DB250427-B78E-1D4D-8FBE-32A869273FD2}" presName="arrowAndChildren" presStyleCnt="0"/>
      <dgm:spPr/>
    </dgm:pt>
    <dgm:pt modelId="{3B522556-F1FB-8247-A243-66DC61C25CC0}" type="pres">
      <dgm:prSet presAssocID="{DB250427-B78E-1D4D-8FBE-32A869273FD2}" presName="parentTextArrow" presStyleLbl="node1" presStyleIdx="4" presStyleCnt="5" custLinFactNeighborX="-1112" custLinFactNeighborY="-221"/>
      <dgm:spPr/>
    </dgm:pt>
  </dgm:ptLst>
  <dgm:cxnLst>
    <dgm:cxn modelId="{2FE0B15B-BC6E-C94B-BB47-F65D8EE67309}" srcId="{F4AA8C7B-8239-5D4D-B080-3D999D50AE97}" destId="{60D0AB1A-4B3A-7B46-9120-68625C2DB8AB}" srcOrd="2" destOrd="0" parTransId="{704B129A-5DBF-474B-8DE5-BF5E1752A155}" sibTransId="{4E02EAF3-31DC-2E48-B8BA-B51A6C814E7B}"/>
    <dgm:cxn modelId="{C62F415D-96B1-F542-A19A-077ED44AE05D}" srcId="{F4AA8C7B-8239-5D4D-B080-3D999D50AE97}" destId="{DB250427-B78E-1D4D-8FBE-32A869273FD2}" srcOrd="0" destOrd="0" parTransId="{74D53C90-FC85-E046-BDCE-B1C558EC5B8A}" sibTransId="{88514F45-E0D6-9242-9CA5-77E6D066DE5E}"/>
    <dgm:cxn modelId="{96F82C6A-8ED3-704A-815F-2BA2EDE95C11}" type="presOf" srcId="{F4AA8C7B-8239-5D4D-B080-3D999D50AE97}" destId="{E9FBA1A2-84AB-6048-8F9D-229CA587D221}" srcOrd="0" destOrd="0" presId="urn:microsoft.com/office/officeart/2005/8/layout/process4"/>
    <dgm:cxn modelId="{869F3E4D-5BAF-504B-9DEE-A6E1C1FE193C}" srcId="{F4AA8C7B-8239-5D4D-B080-3D999D50AE97}" destId="{4AFB9882-515D-634E-8EA0-47B4B4D943A4}" srcOrd="3" destOrd="0" parTransId="{62B17257-D7D1-A74A-A9E0-1D49E54EB514}" sibTransId="{C82816F5-0DAA-FC4E-B61C-B41222959D01}"/>
    <dgm:cxn modelId="{0EDBF681-7DE8-3C45-A719-E780E35142F9}" type="presOf" srcId="{60D0AB1A-4B3A-7B46-9120-68625C2DB8AB}" destId="{ADA8F698-2725-F140-A7D9-25E8CB4FDC47}" srcOrd="0" destOrd="0" presId="urn:microsoft.com/office/officeart/2005/8/layout/process4"/>
    <dgm:cxn modelId="{6FF3848B-462D-E74E-B382-2E7E3D679E40}" srcId="{F4AA8C7B-8239-5D4D-B080-3D999D50AE97}" destId="{B4EAD3E9-36BB-9D45-897F-F9998C38197C}" srcOrd="4" destOrd="0" parTransId="{B01D6A06-C02B-B04D-90A0-821D58C86BE3}" sibTransId="{F09E6EA5-EC43-1848-88A0-AF700CC2CDB5}"/>
    <dgm:cxn modelId="{7E723690-A4DF-7B41-8B1B-DCFDA45E5FA9}" type="presOf" srcId="{DB250427-B78E-1D4D-8FBE-32A869273FD2}" destId="{3B522556-F1FB-8247-A243-66DC61C25CC0}" srcOrd="0" destOrd="0" presId="urn:microsoft.com/office/officeart/2005/8/layout/process4"/>
    <dgm:cxn modelId="{BCB76BAE-3702-1D4E-986C-0D5103E7EAED}" type="presOf" srcId="{B4EAD3E9-36BB-9D45-897F-F9998C38197C}" destId="{AF9CBE52-9009-7C4C-88A4-413205AE7128}" srcOrd="0" destOrd="0" presId="urn:microsoft.com/office/officeart/2005/8/layout/process4"/>
    <dgm:cxn modelId="{82AB1BF1-A8E7-824D-8DC7-8B1F0A03CD05}" srcId="{F4AA8C7B-8239-5D4D-B080-3D999D50AE97}" destId="{66910D33-AC1A-E645-93DD-7BDA4A0AA120}" srcOrd="1" destOrd="0" parTransId="{8BC30E8D-9FE2-E645-A494-BECB602B15B1}" sibTransId="{D5F0FF47-39AE-5945-B1D5-0F2B70477083}"/>
    <dgm:cxn modelId="{9DDC84F3-D4AD-6246-9CC5-BD125B2EDFDD}" type="presOf" srcId="{66910D33-AC1A-E645-93DD-7BDA4A0AA120}" destId="{156CABF0-A4CD-F24E-B9BF-D799AEE0207A}" srcOrd="0" destOrd="0" presId="urn:microsoft.com/office/officeart/2005/8/layout/process4"/>
    <dgm:cxn modelId="{652DC6F6-9DEF-DF4B-818C-F872D6D379A0}" type="presOf" srcId="{4AFB9882-515D-634E-8EA0-47B4B4D943A4}" destId="{3829A1A9-74C9-EC43-A0AE-662A9DA62308}" srcOrd="0" destOrd="0" presId="urn:microsoft.com/office/officeart/2005/8/layout/process4"/>
    <dgm:cxn modelId="{E094F074-C16F-FF4F-84F7-C0C150513789}" type="presParOf" srcId="{E9FBA1A2-84AB-6048-8F9D-229CA587D221}" destId="{761704A5-F904-0D45-ACEF-BAD159EFC102}" srcOrd="0" destOrd="0" presId="urn:microsoft.com/office/officeart/2005/8/layout/process4"/>
    <dgm:cxn modelId="{6EC4484C-5A08-514F-AD3C-CED05C3DD5B4}" type="presParOf" srcId="{761704A5-F904-0D45-ACEF-BAD159EFC102}" destId="{AF9CBE52-9009-7C4C-88A4-413205AE7128}" srcOrd="0" destOrd="0" presId="urn:microsoft.com/office/officeart/2005/8/layout/process4"/>
    <dgm:cxn modelId="{68CA925D-D3A1-D54A-9C17-9D2F2F410962}" type="presParOf" srcId="{E9FBA1A2-84AB-6048-8F9D-229CA587D221}" destId="{5B63017F-139F-3B4C-9B50-A01EBBCF002B}" srcOrd="1" destOrd="0" presId="urn:microsoft.com/office/officeart/2005/8/layout/process4"/>
    <dgm:cxn modelId="{A13C9876-68A9-7A4F-8077-6DAAB265EC4E}" type="presParOf" srcId="{E9FBA1A2-84AB-6048-8F9D-229CA587D221}" destId="{223565EB-2D67-654B-84B3-F42EDE3BCE37}" srcOrd="2" destOrd="0" presId="urn:microsoft.com/office/officeart/2005/8/layout/process4"/>
    <dgm:cxn modelId="{92A12BBF-E0DD-0941-8793-A07BBABE0852}" type="presParOf" srcId="{223565EB-2D67-654B-84B3-F42EDE3BCE37}" destId="{3829A1A9-74C9-EC43-A0AE-662A9DA62308}" srcOrd="0" destOrd="0" presId="urn:microsoft.com/office/officeart/2005/8/layout/process4"/>
    <dgm:cxn modelId="{38CBB911-024A-1541-B179-7CE20F3BB255}" type="presParOf" srcId="{E9FBA1A2-84AB-6048-8F9D-229CA587D221}" destId="{77EC0BD3-8DA4-5C43-95D8-90D575056B04}" srcOrd="3" destOrd="0" presId="urn:microsoft.com/office/officeart/2005/8/layout/process4"/>
    <dgm:cxn modelId="{E30BC7B3-DC13-3A47-9779-419FC5253B30}" type="presParOf" srcId="{E9FBA1A2-84AB-6048-8F9D-229CA587D221}" destId="{8E178D10-47B0-0F49-9E53-401FDFDB044A}" srcOrd="4" destOrd="0" presId="urn:microsoft.com/office/officeart/2005/8/layout/process4"/>
    <dgm:cxn modelId="{13EB159B-26EC-C240-ADE7-885039227D06}" type="presParOf" srcId="{8E178D10-47B0-0F49-9E53-401FDFDB044A}" destId="{ADA8F698-2725-F140-A7D9-25E8CB4FDC47}" srcOrd="0" destOrd="0" presId="urn:microsoft.com/office/officeart/2005/8/layout/process4"/>
    <dgm:cxn modelId="{4F70EB1A-ABEF-4441-A0B4-6DB7842A877D}" type="presParOf" srcId="{E9FBA1A2-84AB-6048-8F9D-229CA587D221}" destId="{95E53E3D-7B2E-834C-A166-9C0AFACB8974}" srcOrd="5" destOrd="0" presId="urn:microsoft.com/office/officeart/2005/8/layout/process4"/>
    <dgm:cxn modelId="{F9E7714A-1C65-594D-8A07-BB290D989BF7}" type="presParOf" srcId="{E9FBA1A2-84AB-6048-8F9D-229CA587D221}" destId="{0C088F68-AD8E-1144-BB18-8D73C7DE60FF}" srcOrd="6" destOrd="0" presId="urn:microsoft.com/office/officeart/2005/8/layout/process4"/>
    <dgm:cxn modelId="{BD6D4738-DEA6-0E47-9FFD-7FC549EA0EAE}" type="presParOf" srcId="{0C088F68-AD8E-1144-BB18-8D73C7DE60FF}" destId="{156CABF0-A4CD-F24E-B9BF-D799AEE0207A}" srcOrd="0" destOrd="0" presId="urn:microsoft.com/office/officeart/2005/8/layout/process4"/>
    <dgm:cxn modelId="{771985B8-E2B4-6046-B046-9DE6A2ABF5D4}" type="presParOf" srcId="{E9FBA1A2-84AB-6048-8F9D-229CA587D221}" destId="{E14B322D-5FFA-EF43-9256-FD5C6118B28F}" srcOrd="7" destOrd="0" presId="urn:microsoft.com/office/officeart/2005/8/layout/process4"/>
    <dgm:cxn modelId="{9FD16D30-246B-4C4E-AAB1-DA86D33E444E}" type="presParOf" srcId="{E9FBA1A2-84AB-6048-8F9D-229CA587D221}" destId="{049B02BF-302B-7447-A755-17540CA248E2}" srcOrd="8" destOrd="0" presId="urn:microsoft.com/office/officeart/2005/8/layout/process4"/>
    <dgm:cxn modelId="{85F3334F-64D8-C84F-B333-1A6F56D0BBF7}" type="presParOf" srcId="{049B02BF-302B-7447-A755-17540CA248E2}" destId="{3B522556-F1FB-8247-A243-66DC61C25CC0}"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ACBA8FE7-A5B5-7F43-8F5C-35AFB5C7565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GB"/>
        </a:p>
      </dgm:t>
    </dgm:pt>
    <dgm:pt modelId="{A59C1EA5-6435-E546-A680-1CA40E3933F2}">
      <dgm:prSet/>
      <dgm:spPr/>
      <dgm:t>
        <a:bodyPr/>
        <a:lstStyle/>
        <a:p>
          <a:pPr algn="l"/>
          <a:r>
            <a:rPr lang="pl-PL" dirty="0"/>
            <a:t>Podczas mediacji w sporze wielokulturowym mediator zawsze będzie musiał stawić czoła nowym wyzwaniom. Dzieje się tak dlatego, że ze względu na fundamentalne różnice między stronami, okoliczności sprawy będą zawsze bardziej skomplikowane.</a:t>
          </a:r>
          <a:r>
            <a:rPr lang="pl-PL" b="0" i="0" dirty="0"/>
            <a:t>   </a:t>
          </a:r>
          <a:endParaRPr lang="en-GB" dirty="0"/>
        </a:p>
      </dgm:t>
    </dgm:pt>
    <dgm:pt modelId="{719DEF2F-7B2E-9946-B5DF-53866AC22147}" type="parTrans" cxnId="{37B05BBF-D8E8-7C48-B2B6-DBB3E31AE518}">
      <dgm:prSet/>
      <dgm:spPr/>
      <dgm:t>
        <a:bodyPr/>
        <a:lstStyle/>
        <a:p>
          <a:endParaRPr lang="en-GB"/>
        </a:p>
      </dgm:t>
    </dgm:pt>
    <dgm:pt modelId="{3C6CAC80-9727-794C-A13B-212E5E80A82F}" type="sibTrans" cxnId="{37B05BBF-D8E8-7C48-B2B6-DBB3E31AE518}">
      <dgm:prSet/>
      <dgm:spPr/>
      <dgm:t>
        <a:bodyPr/>
        <a:lstStyle/>
        <a:p>
          <a:endParaRPr lang="en-GB"/>
        </a:p>
      </dgm:t>
    </dgm:pt>
    <dgm:pt modelId="{0C3AD78B-09B1-6E48-8271-D3C66ED44F6D}">
      <dgm:prSet/>
      <dgm:spPr/>
      <dgm:t>
        <a:bodyPr/>
        <a:lstStyle/>
        <a:p>
          <a:r>
            <a:rPr lang="pl-PL" dirty="0"/>
            <a:t>Zapoznanie się z uprzedzeniami kulturowymi stron i uwzględnienie ich zarówno przed spotkaniem, jak i w jego trakcie, pozwoli mediatorowi zapobiec „konfliktom kulturowym” poprzez zaproponowanie innego rozwiązania, jeśli sytuacja będzie tego wymagać.</a:t>
          </a:r>
          <a:endParaRPr lang="en-GB" dirty="0"/>
        </a:p>
      </dgm:t>
    </dgm:pt>
    <dgm:pt modelId="{C2187D60-E391-EB40-855A-27E4B5EF9688}" type="parTrans" cxnId="{225EE825-2BCB-984A-BF47-2494C193046C}">
      <dgm:prSet/>
      <dgm:spPr/>
      <dgm:t>
        <a:bodyPr/>
        <a:lstStyle/>
        <a:p>
          <a:endParaRPr lang="en-GB"/>
        </a:p>
      </dgm:t>
    </dgm:pt>
    <dgm:pt modelId="{08D1F077-4635-0E41-B575-AEAB8393A59C}" type="sibTrans" cxnId="{225EE825-2BCB-984A-BF47-2494C193046C}">
      <dgm:prSet/>
      <dgm:spPr/>
      <dgm:t>
        <a:bodyPr/>
        <a:lstStyle/>
        <a:p>
          <a:endParaRPr lang="en-GB"/>
        </a:p>
      </dgm:t>
    </dgm:pt>
    <dgm:pt modelId="{0CFA1AFE-3904-304A-97B0-D52F098522CD}">
      <dgm:prSet/>
      <dgm:spPr/>
      <dgm:t>
        <a:bodyPr/>
        <a:lstStyle/>
        <a:p>
          <a:r>
            <a:rPr lang="pl-PL" dirty="0"/>
            <a:t>Idealne podejście wymaga, aby mediator był transparentny w kwestii celów stron. To samo w sobie wymaga świadomości kulturowej, ale mediator powinien mieć to na uwadze kierując całym procesem mediacji.</a:t>
          </a:r>
          <a:endParaRPr lang="en-GB" dirty="0"/>
        </a:p>
      </dgm:t>
    </dgm:pt>
    <dgm:pt modelId="{07C6F33D-F44D-8D43-BF37-4AC2CF7E893C}" type="parTrans" cxnId="{E1DBC1FB-1772-8842-89D3-AA531364C3EB}">
      <dgm:prSet/>
      <dgm:spPr/>
      <dgm:t>
        <a:bodyPr/>
        <a:lstStyle/>
        <a:p>
          <a:endParaRPr lang="en-GB"/>
        </a:p>
      </dgm:t>
    </dgm:pt>
    <dgm:pt modelId="{302AF268-0A01-704E-A9D9-9B72F1631987}" type="sibTrans" cxnId="{E1DBC1FB-1772-8842-89D3-AA531364C3EB}">
      <dgm:prSet/>
      <dgm:spPr/>
      <dgm:t>
        <a:bodyPr/>
        <a:lstStyle/>
        <a:p>
          <a:endParaRPr lang="en-GB"/>
        </a:p>
      </dgm:t>
    </dgm:pt>
    <dgm:pt modelId="{EFBE5745-2101-CB43-8C6F-8C3BB28E63D4}">
      <dgm:prSet/>
      <dgm:spPr/>
      <dgm:t>
        <a:bodyPr/>
        <a:lstStyle/>
        <a:p>
          <a:r>
            <a:rPr lang="pl-PL" dirty="0"/>
            <a:t>Uważa się, że mediacja jest rozwiązaniem „win-win”. Osiągnięcie takiego rozwiązania jest możliwe tylko wtedy, gdy strony, przy pomocy mediatora, są w stanie wskazać obszary, w których ich interesy są zbieżne.</a:t>
          </a:r>
          <a:endParaRPr lang="en-GB" dirty="0"/>
        </a:p>
      </dgm:t>
    </dgm:pt>
    <dgm:pt modelId="{F8B723DF-6E0D-854B-BA4D-668BC67508DE}" type="parTrans" cxnId="{E43092C9-1EB0-6D4B-A556-842A18B442D6}">
      <dgm:prSet/>
      <dgm:spPr/>
      <dgm:t>
        <a:bodyPr/>
        <a:lstStyle/>
        <a:p>
          <a:endParaRPr lang="en-GB"/>
        </a:p>
      </dgm:t>
    </dgm:pt>
    <dgm:pt modelId="{4B1D0150-C5DC-D84A-ADE5-5F7500DC4CCB}" type="sibTrans" cxnId="{E43092C9-1EB0-6D4B-A556-842A18B442D6}">
      <dgm:prSet/>
      <dgm:spPr/>
      <dgm:t>
        <a:bodyPr/>
        <a:lstStyle/>
        <a:p>
          <a:endParaRPr lang="en-GB"/>
        </a:p>
      </dgm:t>
    </dgm:pt>
    <dgm:pt modelId="{AED6FE1C-9EFC-564D-BB4C-30C6AA303B14}">
      <dgm:prSet/>
      <dgm:spPr/>
      <dgm:t>
        <a:bodyPr/>
        <a:lstStyle/>
        <a:p>
          <a:r>
            <a:rPr lang="pl-PL" dirty="0"/>
            <a:t>Mediator musi odłożyć na bok własne uprzedzenia kulturowe i upewnić się, że jest bezstronny</a:t>
          </a:r>
          <a:endParaRPr lang="en-GB" dirty="0"/>
        </a:p>
      </dgm:t>
    </dgm:pt>
    <dgm:pt modelId="{1E22BEA9-B099-6F4B-9F3D-B7A05826F0EC}" type="parTrans" cxnId="{C892840B-4738-1348-ADC8-C19DAC110F63}">
      <dgm:prSet/>
      <dgm:spPr/>
      <dgm:t>
        <a:bodyPr/>
        <a:lstStyle/>
        <a:p>
          <a:endParaRPr lang="en-GB"/>
        </a:p>
      </dgm:t>
    </dgm:pt>
    <dgm:pt modelId="{4BC56623-69AC-304D-BACB-4C685EC4CEDC}" type="sibTrans" cxnId="{C892840B-4738-1348-ADC8-C19DAC110F63}">
      <dgm:prSet/>
      <dgm:spPr/>
      <dgm:t>
        <a:bodyPr/>
        <a:lstStyle/>
        <a:p>
          <a:endParaRPr lang="en-GB"/>
        </a:p>
      </dgm:t>
    </dgm:pt>
    <dgm:pt modelId="{31831149-1E95-9A45-A9BB-F895CA0BF62D}" type="pres">
      <dgm:prSet presAssocID="{ACBA8FE7-A5B5-7F43-8F5C-35AFB5C75650}" presName="vert0" presStyleCnt="0">
        <dgm:presLayoutVars>
          <dgm:dir/>
          <dgm:animOne val="branch"/>
          <dgm:animLvl val="lvl"/>
        </dgm:presLayoutVars>
      </dgm:prSet>
      <dgm:spPr/>
    </dgm:pt>
    <dgm:pt modelId="{D6B2AFEC-D58E-3842-BCBE-0F16F2E93530}" type="pres">
      <dgm:prSet presAssocID="{A59C1EA5-6435-E546-A680-1CA40E3933F2}" presName="thickLine" presStyleLbl="alignNode1" presStyleIdx="0" presStyleCnt="5"/>
      <dgm:spPr/>
    </dgm:pt>
    <dgm:pt modelId="{AD94238E-D1DD-1E46-8A0D-54326C0387BE}" type="pres">
      <dgm:prSet presAssocID="{A59C1EA5-6435-E546-A680-1CA40E3933F2}" presName="horz1" presStyleCnt="0"/>
      <dgm:spPr/>
    </dgm:pt>
    <dgm:pt modelId="{F84FB9C5-F335-DA40-9B2E-B1CB33C19E8D}" type="pres">
      <dgm:prSet presAssocID="{A59C1EA5-6435-E546-A680-1CA40E3933F2}" presName="tx1" presStyleLbl="revTx" presStyleIdx="0" presStyleCnt="5"/>
      <dgm:spPr/>
    </dgm:pt>
    <dgm:pt modelId="{4C72CECB-B8E2-BE41-BF47-F9A1EA2AE60A}" type="pres">
      <dgm:prSet presAssocID="{A59C1EA5-6435-E546-A680-1CA40E3933F2}" presName="vert1" presStyleCnt="0"/>
      <dgm:spPr/>
    </dgm:pt>
    <dgm:pt modelId="{578A2EF5-ED77-6642-AC4A-C4D2C3F2D1EF}" type="pres">
      <dgm:prSet presAssocID="{0C3AD78B-09B1-6E48-8271-D3C66ED44F6D}" presName="thickLine" presStyleLbl="alignNode1" presStyleIdx="1" presStyleCnt="5"/>
      <dgm:spPr/>
    </dgm:pt>
    <dgm:pt modelId="{ADF24B9E-0F02-5548-9A16-443EB995CFD9}" type="pres">
      <dgm:prSet presAssocID="{0C3AD78B-09B1-6E48-8271-D3C66ED44F6D}" presName="horz1" presStyleCnt="0"/>
      <dgm:spPr/>
    </dgm:pt>
    <dgm:pt modelId="{6C1C025E-7F75-3B44-AA72-4FEFDF89C8DA}" type="pres">
      <dgm:prSet presAssocID="{0C3AD78B-09B1-6E48-8271-D3C66ED44F6D}" presName="tx1" presStyleLbl="revTx" presStyleIdx="1" presStyleCnt="5"/>
      <dgm:spPr/>
    </dgm:pt>
    <dgm:pt modelId="{60F5E80B-DF00-2F49-A08B-DFBC532781BD}" type="pres">
      <dgm:prSet presAssocID="{0C3AD78B-09B1-6E48-8271-D3C66ED44F6D}" presName="vert1" presStyleCnt="0"/>
      <dgm:spPr/>
    </dgm:pt>
    <dgm:pt modelId="{418A18C8-6C69-FC4E-B761-387192012073}" type="pres">
      <dgm:prSet presAssocID="{0CFA1AFE-3904-304A-97B0-D52F098522CD}" presName="thickLine" presStyleLbl="alignNode1" presStyleIdx="2" presStyleCnt="5"/>
      <dgm:spPr/>
    </dgm:pt>
    <dgm:pt modelId="{14F556B3-F19B-DE4D-9A7C-FC44AB7CC0EF}" type="pres">
      <dgm:prSet presAssocID="{0CFA1AFE-3904-304A-97B0-D52F098522CD}" presName="horz1" presStyleCnt="0"/>
      <dgm:spPr/>
    </dgm:pt>
    <dgm:pt modelId="{D996267D-D598-744A-8136-FC6DCE867DEE}" type="pres">
      <dgm:prSet presAssocID="{0CFA1AFE-3904-304A-97B0-D52F098522CD}" presName="tx1" presStyleLbl="revTx" presStyleIdx="2" presStyleCnt="5"/>
      <dgm:spPr/>
    </dgm:pt>
    <dgm:pt modelId="{227FEEB3-17CE-3743-BBAA-A7212C6DEABF}" type="pres">
      <dgm:prSet presAssocID="{0CFA1AFE-3904-304A-97B0-D52F098522CD}" presName="vert1" presStyleCnt="0"/>
      <dgm:spPr/>
    </dgm:pt>
    <dgm:pt modelId="{95FBBE2D-B01A-BA45-B4FE-68C17DFDE716}" type="pres">
      <dgm:prSet presAssocID="{EFBE5745-2101-CB43-8C6F-8C3BB28E63D4}" presName="thickLine" presStyleLbl="alignNode1" presStyleIdx="3" presStyleCnt="5"/>
      <dgm:spPr/>
    </dgm:pt>
    <dgm:pt modelId="{A6F46514-DB77-AA47-91F0-13D4FEA76B56}" type="pres">
      <dgm:prSet presAssocID="{EFBE5745-2101-CB43-8C6F-8C3BB28E63D4}" presName="horz1" presStyleCnt="0"/>
      <dgm:spPr/>
    </dgm:pt>
    <dgm:pt modelId="{5DC6436E-BBE4-484A-80AE-FEB02F682D9B}" type="pres">
      <dgm:prSet presAssocID="{EFBE5745-2101-CB43-8C6F-8C3BB28E63D4}" presName="tx1" presStyleLbl="revTx" presStyleIdx="3" presStyleCnt="5"/>
      <dgm:spPr/>
    </dgm:pt>
    <dgm:pt modelId="{E390CF09-0033-E349-AF69-08CAC09D8C3C}" type="pres">
      <dgm:prSet presAssocID="{EFBE5745-2101-CB43-8C6F-8C3BB28E63D4}" presName="vert1" presStyleCnt="0"/>
      <dgm:spPr/>
    </dgm:pt>
    <dgm:pt modelId="{89D9103D-2781-8549-A33A-77CDE3F5FD9B}" type="pres">
      <dgm:prSet presAssocID="{AED6FE1C-9EFC-564D-BB4C-30C6AA303B14}" presName="thickLine" presStyleLbl="alignNode1" presStyleIdx="4" presStyleCnt="5"/>
      <dgm:spPr/>
    </dgm:pt>
    <dgm:pt modelId="{5BEBC8E7-6775-3549-AE5C-074C8D660A33}" type="pres">
      <dgm:prSet presAssocID="{AED6FE1C-9EFC-564D-BB4C-30C6AA303B14}" presName="horz1" presStyleCnt="0"/>
      <dgm:spPr/>
    </dgm:pt>
    <dgm:pt modelId="{98EA7286-567B-BD48-9FD2-CECF36EBF1F4}" type="pres">
      <dgm:prSet presAssocID="{AED6FE1C-9EFC-564D-BB4C-30C6AA303B14}" presName="tx1" presStyleLbl="revTx" presStyleIdx="4" presStyleCnt="5"/>
      <dgm:spPr/>
    </dgm:pt>
    <dgm:pt modelId="{8FD686FF-AB4C-F141-988F-1530D30BA463}" type="pres">
      <dgm:prSet presAssocID="{AED6FE1C-9EFC-564D-BB4C-30C6AA303B14}" presName="vert1" presStyleCnt="0"/>
      <dgm:spPr/>
    </dgm:pt>
  </dgm:ptLst>
  <dgm:cxnLst>
    <dgm:cxn modelId="{200D7B0B-0947-4341-8EEA-031D6FDD2130}" type="presOf" srcId="{0C3AD78B-09B1-6E48-8271-D3C66ED44F6D}" destId="{6C1C025E-7F75-3B44-AA72-4FEFDF89C8DA}" srcOrd="0" destOrd="0" presId="urn:microsoft.com/office/officeart/2008/layout/LinedList"/>
    <dgm:cxn modelId="{C892840B-4738-1348-ADC8-C19DAC110F63}" srcId="{ACBA8FE7-A5B5-7F43-8F5C-35AFB5C75650}" destId="{AED6FE1C-9EFC-564D-BB4C-30C6AA303B14}" srcOrd="4" destOrd="0" parTransId="{1E22BEA9-B099-6F4B-9F3D-B7A05826F0EC}" sibTransId="{4BC56623-69AC-304D-BACB-4C685EC4CEDC}"/>
    <dgm:cxn modelId="{C44EB211-1C86-E64E-AB9C-54288EADDB19}" type="presOf" srcId="{ACBA8FE7-A5B5-7F43-8F5C-35AFB5C75650}" destId="{31831149-1E95-9A45-A9BB-F895CA0BF62D}" srcOrd="0" destOrd="0" presId="urn:microsoft.com/office/officeart/2008/layout/LinedList"/>
    <dgm:cxn modelId="{225EE825-2BCB-984A-BF47-2494C193046C}" srcId="{ACBA8FE7-A5B5-7F43-8F5C-35AFB5C75650}" destId="{0C3AD78B-09B1-6E48-8271-D3C66ED44F6D}" srcOrd="1" destOrd="0" parTransId="{C2187D60-E391-EB40-855A-27E4B5EF9688}" sibTransId="{08D1F077-4635-0E41-B575-AEAB8393A59C}"/>
    <dgm:cxn modelId="{C9C85852-41AD-8049-B3A2-D068CFE562A2}" type="presOf" srcId="{AED6FE1C-9EFC-564D-BB4C-30C6AA303B14}" destId="{98EA7286-567B-BD48-9FD2-CECF36EBF1F4}" srcOrd="0" destOrd="0" presId="urn:microsoft.com/office/officeart/2008/layout/LinedList"/>
    <dgm:cxn modelId="{438D3BBC-2EF3-504A-A847-ECCCC9168B3B}" type="presOf" srcId="{0CFA1AFE-3904-304A-97B0-D52F098522CD}" destId="{D996267D-D598-744A-8136-FC6DCE867DEE}" srcOrd="0" destOrd="0" presId="urn:microsoft.com/office/officeart/2008/layout/LinedList"/>
    <dgm:cxn modelId="{37B05BBF-D8E8-7C48-B2B6-DBB3E31AE518}" srcId="{ACBA8FE7-A5B5-7F43-8F5C-35AFB5C75650}" destId="{A59C1EA5-6435-E546-A680-1CA40E3933F2}" srcOrd="0" destOrd="0" parTransId="{719DEF2F-7B2E-9946-B5DF-53866AC22147}" sibTransId="{3C6CAC80-9727-794C-A13B-212E5E80A82F}"/>
    <dgm:cxn modelId="{E43092C9-1EB0-6D4B-A556-842A18B442D6}" srcId="{ACBA8FE7-A5B5-7F43-8F5C-35AFB5C75650}" destId="{EFBE5745-2101-CB43-8C6F-8C3BB28E63D4}" srcOrd="3" destOrd="0" parTransId="{F8B723DF-6E0D-854B-BA4D-668BC67508DE}" sibTransId="{4B1D0150-C5DC-D84A-ADE5-5F7500DC4CCB}"/>
    <dgm:cxn modelId="{11D649DE-D085-A845-AA39-3521EA385644}" type="presOf" srcId="{EFBE5745-2101-CB43-8C6F-8C3BB28E63D4}" destId="{5DC6436E-BBE4-484A-80AE-FEB02F682D9B}" srcOrd="0" destOrd="0" presId="urn:microsoft.com/office/officeart/2008/layout/LinedList"/>
    <dgm:cxn modelId="{E1DBC1FB-1772-8842-89D3-AA531364C3EB}" srcId="{ACBA8FE7-A5B5-7F43-8F5C-35AFB5C75650}" destId="{0CFA1AFE-3904-304A-97B0-D52F098522CD}" srcOrd="2" destOrd="0" parTransId="{07C6F33D-F44D-8D43-BF37-4AC2CF7E893C}" sibTransId="{302AF268-0A01-704E-A9D9-9B72F1631987}"/>
    <dgm:cxn modelId="{ACBE3DFD-55ED-9242-8871-AE048E751A46}" type="presOf" srcId="{A59C1EA5-6435-E546-A680-1CA40E3933F2}" destId="{F84FB9C5-F335-DA40-9B2E-B1CB33C19E8D}" srcOrd="0" destOrd="0" presId="urn:microsoft.com/office/officeart/2008/layout/LinedList"/>
    <dgm:cxn modelId="{8B0E429E-E5AC-6C40-B97F-FBCEE314ACF4}" type="presParOf" srcId="{31831149-1E95-9A45-A9BB-F895CA0BF62D}" destId="{D6B2AFEC-D58E-3842-BCBE-0F16F2E93530}" srcOrd="0" destOrd="0" presId="urn:microsoft.com/office/officeart/2008/layout/LinedList"/>
    <dgm:cxn modelId="{E03FAA61-F361-AB49-9A18-34613D9779BA}" type="presParOf" srcId="{31831149-1E95-9A45-A9BB-F895CA0BF62D}" destId="{AD94238E-D1DD-1E46-8A0D-54326C0387BE}" srcOrd="1" destOrd="0" presId="urn:microsoft.com/office/officeart/2008/layout/LinedList"/>
    <dgm:cxn modelId="{04E07725-F7C5-8244-8DDB-15F6E664E69F}" type="presParOf" srcId="{AD94238E-D1DD-1E46-8A0D-54326C0387BE}" destId="{F84FB9C5-F335-DA40-9B2E-B1CB33C19E8D}" srcOrd="0" destOrd="0" presId="urn:microsoft.com/office/officeart/2008/layout/LinedList"/>
    <dgm:cxn modelId="{C92A4554-2FC9-5649-840A-EA4A3A52E8A4}" type="presParOf" srcId="{AD94238E-D1DD-1E46-8A0D-54326C0387BE}" destId="{4C72CECB-B8E2-BE41-BF47-F9A1EA2AE60A}" srcOrd="1" destOrd="0" presId="urn:microsoft.com/office/officeart/2008/layout/LinedList"/>
    <dgm:cxn modelId="{0CFE865F-20BA-404F-BADE-627E4992A871}" type="presParOf" srcId="{31831149-1E95-9A45-A9BB-F895CA0BF62D}" destId="{578A2EF5-ED77-6642-AC4A-C4D2C3F2D1EF}" srcOrd="2" destOrd="0" presId="urn:microsoft.com/office/officeart/2008/layout/LinedList"/>
    <dgm:cxn modelId="{5A38B6E3-CC12-0849-95DA-DB60B500A882}" type="presParOf" srcId="{31831149-1E95-9A45-A9BB-F895CA0BF62D}" destId="{ADF24B9E-0F02-5548-9A16-443EB995CFD9}" srcOrd="3" destOrd="0" presId="urn:microsoft.com/office/officeart/2008/layout/LinedList"/>
    <dgm:cxn modelId="{FE5C56D0-F1EB-2144-86F7-322CDA4C6D27}" type="presParOf" srcId="{ADF24B9E-0F02-5548-9A16-443EB995CFD9}" destId="{6C1C025E-7F75-3B44-AA72-4FEFDF89C8DA}" srcOrd="0" destOrd="0" presId="urn:microsoft.com/office/officeart/2008/layout/LinedList"/>
    <dgm:cxn modelId="{C778E618-AE0F-CD4D-83D4-5236A0B0EB8C}" type="presParOf" srcId="{ADF24B9E-0F02-5548-9A16-443EB995CFD9}" destId="{60F5E80B-DF00-2F49-A08B-DFBC532781BD}" srcOrd="1" destOrd="0" presId="urn:microsoft.com/office/officeart/2008/layout/LinedList"/>
    <dgm:cxn modelId="{C65A415E-2F7B-9243-879E-AA09CFC815CF}" type="presParOf" srcId="{31831149-1E95-9A45-A9BB-F895CA0BF62D}" destId="{418A18C8-6C69-FC4E-B761-387192012073}" srcOrd="4" destOrd="0" presId="urn:microsoft.com/office/officeart/2008/layout/LinedList"/>
    <dgm:cxn modelId="{E9C15FC4-E7DF-B04F-A6B4-F250F7354CC5}" type="presParOf" srcId="{31831149-1E95-9A45-A9BB-F895CA0BF62D}" destId="{14F556B3-F19B-DE4D-9A7C-FC44AB7CC0EF}" srcOrd="5" destOrd="0" presId="urn:microsoft.com/office/officeart/2008/layout/LinedList"/>
    <dgm:cxn modelId="{998DA051-40D1-F344-A257-535C2B20C5F2}" type="presParOf" srcId="{14F556B3-F19B-DE4D-9A7C-FC44AB7CC0EF}" destId="{D996267D-D598-744A-8136-FC6DCE867DEE}" srcOrd="0" destOrd="0" presId="urn:microsoft.com/office/officeart/2008/layout/LinedList"/>
    <dgm:cxn modelId="{B71AC21C-A1CE-3D4C-A441-B3C63DBC63E9}" type="presParOf" srcId="{14F556B3-F19B-DE4D-9A7C-FC44AB7CC0EF}" destId="{227FEEB3-17CE-3743-BBAA-A7212C6DEABF}" srcOrd="1" destOrd="0" presId="urn:microsoft.com/office/officeart/2008/layout/LinedList"/>
    <dgm:cxn modelId="{14F06A35-A55A-BB4C-BB60-CF12E97B5BA7}" type="presParOf" srcId="{31831149-1E95-9A45-A9BB-F895CA0BF62D}" destId="{95FBBE2D-B01A-BA45-B4FE-68C17DFDE716}" srcOrd="6" destOrd="0" presId="urn:microsoft.com/office/officeart/2008/layout/LinedList"/>
    <dgm:cxn modelId="{66F1E653-2D3D-3347-88B1-AE5A5650F279}" type="presParOf" srcId="{31831149-1E95-9A45-A9BB-F895CA0BF62D}" destId="{A6F46514-DB77-AA47-91F0-13D4FEA76B56}" srcOrd="7" destOrd="0" presId="urn:microsoft.com/office/officeart/2008/layout/LinedList"/>
    <dgm:cxn modelId="{1F9F22DA-98CA-9B49-AB62-F42889FEB4F0}" type="presParOf" srcId="{A6F46514-DB77-AA47-91F0-13D4FEA76B56}" destId="{5DC6436E-BBE4-484A-80AE-FEB02F682D9B}" srcOrd="0" destOrd="0" presId="urn:microsoft.com/office/officeart/2008/layout/LinedList"/>
    <dgm:cxn modelId="{4CF72210-ED1B-7A47-935E-A29412E730FC}" type="presParOf" srcId="{A6F46514-DB77-AA47-91F0-13D4FEA76B56}" destId="{E390CF09-0033-E349-AF69-08CAC09D8C3C}" srcOrd="1" destOrd="0" presId="urn:microsoft.com/office/officeart/2008/layout/LinedList"/>
    <dgm:cxn modelId="{EB774C38-54FD-9C49-8D46-BCBA785F86A4}" type="presParOf" srcId="{31831149-1E95-9A45-A9BB-F895CA0BF62D}" destId="{89D9103D-2781-8549-A33A-77CDE3F5FD9B}" srcOrd="8" destOrd="0" presId="urn:microsoft.com/office/officeart/2008/layout/LinedList"/>
    <dgm:cxn modelId="{42E5653D-63CF-7A41-8B02-5A99643FE570}" type="presParOf" srcId="{31831149-1E95-9A45-A9BB-F895CA0BF62D}" destId="{5BEBC8E7-6775-3549-AE5C-074C8D660A33}" srcOrd="9" destOrd="0" presId="urn:microsoft.com/office/officeart/2008/layout/LinedList"/>
    <dgm:cxn modelId="{0ABDE4A3-36CA-6F49-AFCD-866FC2AA0291}" type="presParOf" srcId="{5BEBC8E7-6775-3549-AE5C-074C8D660A33}" destId="{98EA7286-567B-BD48-9FD2-CECF36EBF1F4}" srcOrd="0" destOrd="0" presId="urn:microsoft.com/office/officeart/2008/layout/LinedList"/>
    <dgm:cxn modelId="{06608674-8BE7-E840-85BF-165992F42235}" type="presParOf" srcId="{5BEBC8E7-6775-3549-AE5C-074C8D660A33}" destId="{8FD686FF-AB4C-F141-988F-1530D30BA46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5CDFF5-130B-4740-8EE0-9FF5BFF4AC9E}">
      <dsp:nvSpPr>
        <dsp:cNvPr id="0" name=""/>
        <dsp:cNvSpPr/>
      </dsp:nvSpPr>
      <dsp:spPr>
        <a:xfrm>
          <a:off x="0" y="175340"/>
          <a:ext cx="11352809" cy="71252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l-PL" sz="1800" kern="1200" dirty="0">
              <a:latin typeface="+mn-lt"/>
            </a:rPr>
            <a:t>Poniższa procedura mediacji  zalecana jest jako najlepszy sposób rozwiązywania konfliktów.  Procedura ta składa się z czterech etapów:</a:t>
          </a:r>
          <a:endParaRPr lang="en-GB" sz="1800" kern="1200" dirty="0">
            <a:latin typeface="+mn-lt"/>
          </a:endParaRPr>
        </a:p>
      </dsp:txBody>
      <dsp:txXfrm>
        <a:off x="34783" y="210123"/>
        <a:ext cx="11283243" cy="642963"/>
      </dsp:txXfrm>
    </dsp:sp>
    <dsp:sp modelId="{634AE055-F0A4-784C-82AE-70314F99301C}">
      <dsp:nvSpPr>
        <dsp:cNvPr id="0" name=""/>
        <dsp:cNvSpPr/>
      </dsp:nvSpPr>
      <dsp:spPr>
        <a:xfrm>
          <a:off x="0" y="948350"/>
          <a:ext cx="11352809" cy="712529"/>
        </a:xfrm>
        <a:prstGeom prst="roundRect">
          <a:avLst/>
        </a:prstGeom>
        <a:solidFill>
          <a:schemeClr val="accent2">
            <a:hueOff val="-289240"/>
            <a:satOff val="-1985"/>
            <a:lumOff val="10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l-PL" sz="2100" b="1" kern="1200" dirty="0"/>
            <a:t>Etap</a:t>
          </a:r>
          <a:r>
            <a:rPr lang="en-GB" sz="2100" b="1" kern="1200" dirty="0"/>
            <a:t> 1: </a:t>
          </a:r>
          <a:r>
            <a:rPr lang="pl-PL" sz="2100" b="1" kern="1200" dirty="0"/>
            <a:t>Przygotowanie</a:t>
          </a:r>
          <a:r>
            <a:rPr lang="en-GB" sz="2100" b="1" kern="1200" dirty="0"/>
            <a:t> </a:t>
          </a:r>
        </a:p>
      </dsp:txBody>
      <dsp:txXfrm>
        <a:off x="34783" y="983133"/>
        <a:ext cx="11283243" cy="642963"/>
      </dsp:txXfrm>
    </dsp:sp>
    <dsp:sp modelId="{899A5741-D07A-4D4A-B6C3-628C7708EEEE}">
      <dsp:nvSpPr>
        <dsp:cNvPr id="0" name=""/>
        <dsp:cNvSpPr/>
      </dsp:nvSpPr>
      <dsp:spPr>
        <a:xfrm>
          <a:off x="0" y="1721360"/>
          <a:ext cx="11352809" cy="712529"/>
        </a:xfrm>
        <a:prstGeom prst="roundRect">
          <a:avLst/>
        </a:prstGeom>
        <a:solidFill>
          <a:schemeClr val="accent2">
            <a:hueOff val="-578480"/>
            <a:satOff val="-3970"/>
            <a:lumOff val="2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l-PL" sz="2100" b="1" kern="1200" dirty="0"/>
            <a:t>Etap</a:t>
          </a:r>
          <a:r>
            <a:rPr lang="en-GB" sz="2100" b="1" kern="1200" dirty="0"/>
            <a:t> 2: </a:t>
          </a:r>
          <a:r>
            <a:rPr lang="pl-PL" sz="2100" b="1" kern="1200" dirty="0"/>
            <a:t>Badanie</a:t>
          </a:r>
          <a:r>
            <a:rPr lang="en-GB" sz="2100" b="1" kern="1200" dirty="0"/>
            <a:t> </a:t>
          </a:r>
        </a:p>
      </dsp:txBody>
      <dsp:txXfrm>
        <a:off x="34783" y="1756143"/>
        <a:ext cx="11283243" cy="642963"/>
      </dsp:txXfrm>
    </dsp:sp>
    <dsp:sp modelId="{33D81784-A0AF-DB46-86F1-D095D0D1558B}">
      <dsp:nvSpPr>
        <dsp:cNvPr id="0" name=""/>
        <dsp:cNvSpPr/>
      </dsp:nvSpPr>
      <dsp:spPr>
        <a:xfrm>
          <a:off x="0" y="2494370"/>
          <a:ext cx="11352809" cy="712529"/>
        </a:xfrm>
        <a:prstGeom prst="roundRect">
          <a:avLst/>
        </a:prstGeom>
        <a:solidFill>
          <a:schemeClr val="accent2">
            <a:hueOff val="-867720"/>
            <a:satOff val="-5954"/>
            <a:lumOff val="3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l-PL" sz="2100" b="1" kern="1200" dirty="0"/>
            <a:t>Etap</a:t>
          </a:r>
          <a:r>
            <a:rPr lang="en-GB" sz="2100" b="1" kern="1200" dirty="0"/>
            <a:t> 3: </a:t>
          </a:r>
          <a:r>
            <a:rPr lang="pl-PL" sz="2100" b="1" kern="1200" dirty="0"/>
            <a:t>Negocjacje</a:t>
          </a:r>
          <a:r>
            <a:rPr lang="en-GB" sz="2100" b="1" kern="1200" dirty="0"/>
            <a:t> </a:t>
          </a:r>
        </a:p>
      </dsp:txBody>
      <dsp:txXfrm>
        <a:off x="34783" y="2529153"/>
        <a:ext cx="11283243" cy="642963"/>
      </dsp:txXfrm>
    </dsp:sp>
    <dsp:sp modelId="{7C4E79D0-2850-504D-A754-8D0AD573FA30}">
      <dsp:nvSpPr>
        <dsp:cNvPr id="0" name=""/>
        <dsp:cNvSpPr/>
      </dsp:nvSpPr>
      <dsp:spPr>
        <a:xfrm>
          <a:off x="0" y="3267380"/>
          <a:ext cx="11352809" cy="712529"/>
        </a:xfrm>
        <a:prstGeom prst="roundRect">
          <a:avLst/>
        </a:prstGeom>
        <a:solidFill>
          <a:schemeClr val="accent2">
            <a:hueOff val="-1156960"/>
            <a:satOff val="-7939"/>
            <a:lumOff val="4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l-PL" sz="2100" b="1" kern="1200" dirty="0"/>
            <a:t>Etap</a:t>
          </a:r>
          <a:r>
            <a:rPr lang="en-GB" sz="2100" b="1" kern="1200" dirty="0"/>
            <a:t> 4: </a:t>
          </a:r>
          <a:r>
            <a:rPr lang="pl-PL" sz="2100" b="1" kern="1200" dirty="0"/>
            <a:t>Formułowanie wniosków</a:t>
          </a:r>
          <a:endParaRPr lang="en-GB" sz="2100" b="1" kern="1200" dirty="0"/>
        </a:p>
      </dsp:txBody>
      <dsp:txXfrm>
        <a:off x="34783" y="3302163"/>
        <a:ext cx="11283243" cy="642963"/>
      </dsp:txXfrm>
    </dsp:sp>
    <dsp:sp modelId="{BE1B6648-FA4D-0849-BC00-17400F2AB74D}">
      <dsp:nvSpPr>
        <dsp:cNvPr id="0" name=""/>
        <dsp:cNvSpPr/>
      </dsp:nvSpPr>
      <dsp:spPr>
        <a:xfrm>
          <a:off x="0" y="4040390"/>
          <a:ext cx="11352809" cy="712529"/>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pl-PL" sz="2100" kern="1200" dirty="0"/>
            <a:t>W etapie </a:t>
          </a:r>
          <a:r>
            <a:rPr lang="en-GB" sz="2100" kern="1200" dirty="0"/>
            <a:t>1</a:t>
          </a:r>
          <a:r>
            <a:rPr lang="pl-PL" sz="2100" kern="1200" dirty="0"/>
            <a:t> zostaje wybrany mediator, ustalane są zasady mediacji oraz zawiera się umowę o mediację</a:t>
          </a:r>
          <a:r>
            <a:rPr lang="en-GB" sz="2100" kern="1200" dirty="0"/>
            <a:t>.</a:t>
          </a:r>
        </a:p>
      </dsp:txBody>
      <dsp:txXfrm>
        <a:off x="34783" y="4075173"/>
        <a:ext cx="11283243" cy="6429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22DB8-21F2-8546-825F-D1ED3F9DF4A1}">
      <dsp:nvSpPr>
        <dsp:cNvPr id="0" name=""/>
        <dsp:cNvSpPr/>
      </dsp:nvSpPr>
      <dsp:spPr>
        <a:xfrm>
          <a:off x="3094382" y="0"/>
          <a:ext cx="6224821" cy="6224821"/>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8671EB-AF6F-4249-BF5A-7766EDDB5E6B}">
      <dsp:nvSpPr>
        <dsp:cNvPr id="0" name=""/>
        <dsp:cNvSpPr/>
      </dsp:nvSpPr>
      <dsp:spPr>
        <a:xfrm>
          <a:off x="3685740" y="591357"/>
          <a:ext cx="2427680" cy="24276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pl-PL" sz="1500" kern="1200" dirty="0"/>
            <a:t>Twoim celem jako mediatora jest zachęcenie stron do ustalenia spornego obszaru, przy wykorzystaniu korzyści płynące z obecności neutralnej osoby trzeciej.</a:t>
          </a:r>
        </a:p>
        <a:p>
          <a:pPr marL="0" lvl="0" indent="0" algn="ctr" defTabSz="666750">
            <a:lnSpc>
              <a:spcPct val="90000"/>
            </a:lnSpc>
            <a:spcBef>
              <a:spcPct val="0"/>
            </a:spcBef>
            <a:spcAft>
              <a:spcPct val="35000"/>
            </a:spcAft>
            <a:buNone/>
          </a:pPr>
          <a:endParaRPr lang="en-GB" sz="1500" kern="1200" dirty="0"/>
        </a:p>
      </dsp:txBody>
      <dsp:txXfrm>
        <a:off x="3804250" y="709867"/>
        <a:ext cx="2190660" cy="2190660"/>
      </dsp:txXfrm>
    </dsp:sp>
    <dsp:sp modelId="{C27E8666-53C4-3C41-894F-5106485FEEE9}">
      <dsp:nvSpPr>
        <dsp:cNvPr id="0" name=""/>
        <dsp:cNvSpPr/>
      </dsp:nvSpPr>
      <dsp:spPr>
        <a:xfrm>
          <a:off x="6300165" y="591357"/>
          <a:ext cx="2427680" cy="24276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pl-PL" sz="1500" kern="1200" dirty="0"/>
            <a:t>Strony odnoszą korzyści z Twojej obecności jako mediatora, ponieważ badają granice, obserwują nastroje i swobodniej rozmawiają.</a:t>
          </a:r>
        </a:p>
        <a:p>
          <a:pPr marL="0" lvl="0" indent="0" algn="ctr" defTabSz="666750">
            <a:lnSpc>
              <a:spcPct val="90000"/>
            </a:lnSpc>
            <a:spcBef>
              <a:spcPct val="0"/>
            </a:spcBef>
            <a:spcAft>
              <a:spcPct val="35000"/>
            </a:spcAft>
            <a:buNone/>
          </a:pPr>
          <a:endParaRPr lang="en-GB" sz="1500" kern="1200" dirty="0"/>
        </a:p>
      </dsp:txBody>
      <dsp:txXfrm>
        <a:off x="6418675" y="709867"/>
        <a:ext cx="2190660" cy="2190660"/>
      </dsp:txXfrm>
    </dsp:sp>
    <dsp:sp modelId="{49DE5FE8-8F5E-F74E-BA34-7736BAA1047C}">
      <dsp:nvSpPr>
        <dsp:cNvPr id="0" name=""/>
        <dsp:cNvSpPr/>
      </dsp:nvSpPr>
      <dsp:spPr>
        <a:xfrm>
          <a:off x="3685740" y="3205782"/>
          <a:ext cx="2427680" cy="24276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pl-PL" sz="1500" kern="1200" dirty="0"/>
            <a:t>Celem tej fazy jest stworzenie podstaw do rozmów ugodowych.</a:t>
          </a:r>
        </a:p>
        <a:p>
          <a:pPr marL="0" lvl="0" indent="0" algn="ctr" defTabSz="666750">
            <a:lnSpc>
              <a:spcPct val="90000"/>
            </a:lnSpc>
            <a:spcBef>
              <a:spcPct val="0"/>
            </a:spcBef>
            <a:spcAft>
              <a:spcPct val="35000"/>
            </a:spcAft>
            <a:buNone/>
          </a:pPr>
          <a:endParaRPr lang="en-GB" sz="1500" kern="1200" dirty="0"/>
        </a:p>
      </dsp:txBody>
      <dsp:txXfrm>
        <a:off x="3804250" y="3324292"/>
        <a:ext cx="2190660" cy="2190660"/>
      </dsp:txXfrm>
    </dsp:sp>
    <dsp:sp modelId="{3F3C89BE-AB47-5C4F-8569-F4F8F0B23066}">
      <dsp:nvSpPr>
        <dsp:cNvPr id="0" name=""/>
        <dsp:cNvSpPr/>
      </dsp:nvSpPr>
      <dsp:spPr>
        <a:xfrm>
          <a:off x="6300165" y="3205782"/>
          <a:ext cx="2427680" cy="24276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pl-PL" sz="1500" kern="1200" dirty="0"/>
            <a:t>Spotkania wspólne i indywidualne to dwa główne narzędzia, którymi dysponujesz.</a:t>
          </a:r>
          <a:endParaRPr lang="en-GB" sz="1500" kern="1200" dirty="0"/>
        </a:p>
      </dsp:txBody>
      <dsp:txXfrm>
        <a:off x="6418675" y="3324292"/>
        <a:ext cx="2190660" cy="21906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E46C13-B239-EE4D-B3E2-3FDB251E5396}">
      <dsp:nvSpPr>
        <dsp:cNvPr id="0" name=""/>
        <dsp:cNvSpPr/>
      </dsp:nvSpPr>
      <dsp:spPr>
        <a:xfrm>
          <a:off x="0" y="5676108"/>
          <a:ext cx="2339439" cy="532205"/>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pl-PL" sz="1500" b="1" kern="1200" dirty="0"/>
            <a:t>WERYFIKACJA</a:t>
          </a:r>
          <a:endParaRPr lang="en-US" sz="1500" b="1" kern="1200" dirty="0"/>
        </a:p>
      </dsp:txBody>
      <dsp:txXfrm>
        <a:off x="0" y="5676108"/>
        <a:ext cx="2339439" cy="532205"/>
      </dsp:txXfrm>
    </dsp:sp>
    <dsp:sp modelId="{7E7EF72B-4028-2C41-ABBF-A912BA4224C2}">
      <dsp:nvSpPr>
        <dsp:cNvPr id="0" name=""/>
        <dsp:cNvSpPr/>
      </dsp:nvSpPr>
      <dsp:spPr>
        <a:xfrm>
          <a:off x="2339439" y="5676108"/>
          <a:ext cx="7018317" cy="532205"/>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77800" rIns="142365" bIns="177800" numCol="1" spcCol="1270" anchor="ctr" anchorCtr="0">
          <a:noAutofit/>
        </a:bodyPr>
        <a:lstStyle/>
        <a:p>
          <a:pPr marL="0" lvl="0" indent="0" algn="just" defTabSz="622300">
            <a:lnSpc>
              <a:spcPct val="90000"/>
            </a:lnSpc>
            <a:spcBef>
              <a:spcPct val="0"/>
            </a:spcBef>
            <a:spcAft>
              <a:spcPct val="35000"/>
            </a:spcAft>
            <a:buFont typeface="Times New Roman" panose="02020603050405020304" pitchFamily="18" charset="0"/>
            <a:buNone/>
          </a:pPr>
          <a:r>
            <a:rPr lang="pl-PL" sz="1400" kern="1200" dirty="0"/>
            <a:t>Postaraj się ustalić podstawowe warunki stawiane przez jedną ze stron oraz w jakim stopniu jest ona gotowa przychylić się do żądań drugiej strony.</a:t>
          </a:r>
          <a:endParaRPr lang="en-US" sz="1400" kern="1200" dirty="0"/>
        </a:p>
      </dsp:txBody>
      <dsp:txXfrm>
        <a:off x="2339439" y="5676108"/>
        <a:ext cx="7018317" cy="532205"/>
      </dsp:txXfrm>
    </dsp:sp>
    <dsp:sp modelId="{87789E06-7AC1-9F49-B393-64A782447AF4}">
      <dsp:nvSpPr>
        <dsp:cNvPr id="0" name=""/>
        <dsp:cNvSpPr/>
      </dsp:nvSpPr>
      <dsp:spPr>
        <a:xfrm rot="10800000">
          <a:off x="0" y="4865559"/>
          <a:ext cx="2339439" cy="818532"/>
        </a:xfrm>
        <a:prstGeom prst="upArrowCallout">
          <a:avLst>
            <a:gd name="adj1" fmla="val 5000"/>
            <a:gd name="adj2" fmla="val 10000"/>
            <a:gd name="adj3" fmla="val 15000"/>
            <a:gd name="adj4" fmla="val 64977"/>
          </a:avLst>
        </a:prstGeom>
        <a:solidFill>
          <a:schemeClr val="accent5">
            <a:hueOff val="112493"/>
            <a:satOff val="6041"/>
            <a:lumOff val="-2185"/>
            <a:alphaOff val="0"/>
          </a:schemeClr>
        </a:solidFill>
        <a:ln w="12700" cap="flat" cmpd="sng" algn="ctr">
          <a:solidFill>
            <a:schemeClr val="accent5">
              <a:hueOff val="112493"/>
              <a:satOff val="6041"/>
              <a:lumOff val="-218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pl-PL" sz="1500" b="1" kern="1200" dirty="0"/>
            <a:t>KONSTRUKTYWNE KOMENTARZE</a:t>
          </a:r>
          <a:endParaRPr lang="en-US" sz="1500" b="1" kern="1200" dirty="0"/>
        </a:p>
      </dsp:txBody>
      <dsp:txXfrm rot="-10800000">
        <a:off x="0" y="4865559"/>
        <a:ext cx="2339439" cy="532045"/>
      </dsp:txXfrm>
    </dsp:sp>
    <dsp:sp modelId="{AA0125B8-B73B-FF46-BFDB-49A744DD17D7}">
      <dsp:nvSpPr>
        <dsp:cNvPr id="0" name=""/>
        <dsp:cNvSpPr/>
      </dsp:nvSpPr>
      <dsp:spPr>
        <a:xfrm>
          <a:off x="2339439" y="4865559"/>
          <a:ext cx="7018317" cy="532045"/>
        </a:xfrm>
        <a:prstGeom prst="rect">
          <a:avLst/>
        </a:prstGeom>
        <a:solidFill>
          <a:schemeClr val="accent5">
            <a:tint val="40000"/>
            <a:alpha val="90000"/>
            <a:hueOff val="191034"/>
            <a:satOff val="3153"/>
            <a:lumOff val="-204"/>
            <a:alphaOff val="0"/>
          </a:schemeClr>
        </a:solidFill>
        <a:ln w="12700" cap="flat" cmpd="sng" algn="ctr">
          <a:solidFill>
            <a:schemeClr val="accent5">
              <a:tint val="40000"/>
              <a:alpha val="90000"/>
              <a:hueOff val="191034"/>
              <a:satOff val="3153"/>
              <a:lumOff val="-2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65100" rIns="142365" bIns="165100" numCol="1" spcCol="1270" anchor="ctr" anchorCtr="0">
          <a:noAutofit/>
        </a:bodyPr>
        <a:lstStyle/>
        <a:p>
          <a:pPr marL="0" lvl="0" indent="0" algn="just" defTabSz="577850">
            <a:lnSpc>
              <a:spcPct val="90000"/>
            </a:lnSpc>
            <a:spcBef>
              <a:spcPct val="0"/>
            </a:spcBef>
            <a:spcAft>
              <a:spcPct val="35000"/>
            </a:spcAft>
            <a:buFont typeface="Times New Roman" panose="02020603050405020304" pitchFamily="18" charset="0"/>
            <a:buNone/>
          </a:pPr>
          <a:r>
            <a:rPr lang="pl-PL" sz="1300" kern="1200" dirty="0"/>
            <a:t>W miarę postępu mediacji, włącz się do rozmowy; zaproponuj kilka hipotetycznych pomysłów, które można zastosować w dowolnej sprawie. Na przykład: „Czy byłbyś skłonny wykonać Y, gdyby X miało się wydarzyć?”</a:t>
          </a:r>
          <a:endParaRPr lang="en-US" sz="1300" kern="1200" dirty="0"/>
        </a:p>
      </dsp:txBody>
      <dsp:txXfrm>
        <a:off x="2339439" y="4865559"/>
        <a:ext cx="7018317" cy="532045"/>
      </dsp:txXfrm>
    </dsp:sp>
    <dsp:sp modelId="{2C2B45E6-16C8-DA43-AC5F-81A9CDA10303}">
      <dsp:nvSpPr>
        <dsp:cNvPr id="0" name=""/>
        <dsp:cNvSpPr/>
      </dsp:nvSpPr>
      <dsp:spPr>
        <a:xfrm rot="10800000">
          <a:off x="0" y="4055010"/>
          <a:ext cx="2339439" cy="818532"/>
        </a:xfrm>
        <a:prstGeom prst="upArrowCallout">
          <a:avLst>
            <a:gd name="adj1" fmla="val 5000"/>
            <a:gd name="adj2" fmla="val 10000"/>
            <a:gd name="adj3" fmla="val 15000"/>
            <a:gd name="adj4" fmla="val 64977"/>
          </a:avLst>
        </a:prstGeom>
        <a:solidFill>
          <a:schemeClr val="accent5">
            <a:hueOff val="224986"/>
            <a:satOff val="12082"/>
            <a:lumOff val="-4370"/>
            <a:alphaOff val="0"/>
          </a:schemeClr>
        </a:solidFill>
        <a:ln w="12700" cap="flat" cmpd="sng" algn="ctr">
          <a:solidFill>
            <a:schemeClr val="accent5">
              <a:hueOff val="224986"/>
              <a:satOff val="12082"/>
              <a:lumOff val="-43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pl-PL" sz="1500" b="1" kern="1200" dirty="0"/>
            <a:t>BRAK OCENIANIA</a:t>
          </a:r>
          <a:endParaRPr lang="en-US" sz="1500" b="1" kern="1200" dirty="0"/>
        </a:p>
      </dsp:txBody>
      <dsp:txXfrm rot="-10800000">
        <a:off x="0" y="4055010"/>
        <a:ext cx="2339439" cy="532045"/>
      </dsp:txXfrm>
    </dsp:sp>
    <dsp:sp modelId="{A0242258-116B-BD4D-9655-9C95CB645267}">
      <dsp:nvSpPr>
        <dsp:cNvPr id="0" name=""/>
        <dsp:cNvSpPr/>
      </dsp:nvSpPr>
      <dsp:spPr>
        <a:xfrm>
          <a:off x="2339439" y="4055010"/>
          <a:ext cx="7018317" cy="532045"/>
        </a:xfrm>
        <a:prstGeom prst="rect">
          <a:avLst/>
        </a:prstGeom>
        <a:solidFill>
          <a:schemeClr val="accent5">
            <a:tint val="40000"/>
            <a:alpha val="90000"/>
            <a:hueOff val="382068"/>
            <a:satOff val="6306"/>
            <a:lumOff val="-407"/>
            <a:alphaOff val="0"/>
          </a:schemeClr>
        </a:solidFill>
        <a:ln w="12700" cap="flat" cmpd="sng" algn="ctr">
          <a:solidFill>
            <a:schemeClr val="accent5">
              <a:tint val="40000"/>
              <a:alpha val="90000"/>
              <a:hueOff val="382068"/>
              <a:satOff val="6306"/>
              <a:lumOff val="-4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77800" rIns="142365" bIns="177800" numCol="1" spcCol="1270" anchor="ctr" anchorCtr="0">
          <a:noAutofit/>
        </a:bodyPr>
        <a:lstStyle/>
        <a:p>
          <a:pPr marL="0" lvl="0" indent="0" algn="just" defTabSz="622300">
            <a:lnSpc>
              <a:spcPct val="90000"/>
            </a:lnSpc>
            <a:spcBef>
              <a:spcPct val="0"/>
            </a:spcBef>
            <a:spcAft>
              <a:spcPct val="35000"/>
            </a:spcAft>
            <a:buNone/>
          </a:pPr>
          <a:r>
            <a:rPr lang="pl-PL" sz="1400" kern="1200" dirty="0"/>
            <a:t>Nie osądzaj stron. Unikaj osądów i ocen. </a:t>
          </a:r>
        </a:p>
      </dsp:txBody>
      <dsp:txXfrm>
        <a:off x="2339439" y="4055010"/>
        <a:ext cx="7018317" cy="532045"/>
      </dsp:txXfrm>
    </dsp:sp>
    <dsp:sp modelId="{E216038F-F021-6145-9EBE-A552BB646D68}">
      <dsp:nvSpPr>
        <dsp:cNvPr id="0" name=""/>
        <dsp:cNvSpPr/>
      </dsp:nvSpPr>
      <dsp:spPr>
        <a:xfrm rot="10800000">
          <a:off x="0" y="3244461"/>
          <a:ext cx="2339439" cy="818532"/>
        </a:xfrm>
        <a:prstGeom prst="upArrowCallout">
          <a:avLst>
            <a:gd name="adj1" fmla="val 5000"/>
            <a:gd name="adj2" fmla="val 10000"/>
            <a:gd name="adj3" fmla="val 15000"/>
            <a:gd name="adj4" fmla="val 64977"/>
          </a:avLst>
        </a:prstGeom>
        <a:solidFill>
          <a:schemeClr val="accent5">
            <a:hueOff val="337478"/>
            <a:satOff val="18123"/>
            <a:lumOff val="-6555"/>
            <a:alphaOff val="0"/>
          </a:schemeClr>
        </a:solidFill>
        <a:ln w="12700" cap="flat" cmpd="sng" algn="ctr">
          <a:solidFill>
            <a:schemeClr val="accent5">
              <a:hueOff val="337478"/>
              <a:satOff val="18123"/>
              <a:lumOff val="-655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pl-PL" sz="1500" b="1" kern="1200" dirty="0"/>
            <a:t>IDENTYFIKACJA</a:t>
          </a:r>
          <a:endParaRPr lang="en-US" sz="1500" b="1" kern="1200" dirty="0"/>
        </a:p>
      </dsp:txBody>
      <dsp:txXfrm rot="-10800000">
        <a:off x="0" y="3244461"/>
        <a:ext cx="2339439" cy="532045"/>
      </dsp:txXfrm>
    </dsp:sp>
    <dsp:sp modelId="{189A95C9-C070-4A44-A880-E9FEE69C17B8}">
      <dsp:nvSpPr>
        <dsp:cNvPr id="0" name=""/>
        <dsp:cNvSpPr/>
      </dsp:nvSpPr>
      <dsp:spPr>
        <a:xfrm>
          <a:off x="2339439" y="3244461"/>
          <a:ext cx="7018317" cy="532045"/>
        </a:xfrm>
        <a:prstGeom prst="rect">
          <a:avLst/>
        </a:prstGeom>
        <a:solidFill>
          <a:schemeClr val="accent5">
            <a:tint val="40000"/>
            <a:alpha val="90000"/>
            <a:hueOff val="573101"/>
            <a:satOff val="9459"/>
            <a:lumOff val="-611"/>
            <a:alphaOff val="0"/>
          </a:schemeClr>
        </a:solidFill>
        <a:ln w="12700" cap="flat" cmpd="sng" algn="ctr">
          <a:solidFill>
            <a:schemeClr val="accent5">
              <a:tint val="40000"/>
              <a:alpha val="90000"/>
              <a:hueOff val="573101"/>
              <a:satOff val="9459"/>
              <a:lumOff val="-61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77800" rIns="142365" bIns="177800" numCol="1" spcCol="1270" anchor="ctr" anchorCtr="0">
          <a:noAutofit/>
        </a:bodyPr>
        <a:lstStyle/>
        <a:p>
          <a:pPr marL="0" lvl="0" indent="0" algn="just" defTabSz="622300">
            <a:lnSpc>
              <a:spcPct val="90000"/>
            </a:lnSpc>
            <a:spcBef>
              <a:spcPct val="0"/>
            </a:spcBef>
            <a:spcAft>
              <a:spcPct val="35000"/>
            </a:spcAft>
            <a:buNone/>
          </a:pPr>
          <a:r>
            <a:rPr lang="pl-PL" sz="1400" kern="1200" dirty="0"/>
            <a:t>Zidentyfikuj podstawowe problemy. Zachęć rozmówcę do zastanowienia się na innym punktem widzenia i zapytaj o pomysły na rozsądny kompromis. </a:t>
          </a:r>
        </a:p>
      </dsp:txBody>
      <dsp:txXfrm>
        <a:off x="2339439" y="3244461"/>
        <a:ext cx="7018317" cy="532045"/>
      </dsp:txXfrm>
    </dsp:sp>
    <dsp:sp modelId="{E494D8E2-EEC5-5448-9851-C0F4866E7319}">
      <dsp:nvSpPr>
        <dsp:cNvPr id="0" name=""/>
        <dsp:cNvSpPr/>
      </dsp:nvSpPr>
      <dsp:spPr>
        <a:xfrm rot="10800000">
          <a:off x="0" y="2433912"/>
          <a:ext cx="2339439" cy="818532"/>
        </a:xfrm>
        <a:prstGeom prst="upArrowCallout">
          <a:avLst>
            <a:gd name="adj1" fmla="val 5000"/>
            <a:gd name="adj2" fmla="val 10000"/>
            <a:gd name="adj3" fmla="val 15000"/>
            <a:gd name="adj4" fmla="val 64977"/>
          </a:avLst>
        </a:prstGeom>
        <a:solidFill>
          <a:schemeClr val="accent5">
            <a:hueOff val="449971"/>
            <a:satOff val="24165"/>
            <a:lumOff val="-8739"/>
            <a:alphaOff val="0"/>
          </a:schemeClr>
        </a:solidFill>
        <a:ln w="12700" cap="flat" cmpd="sng" algn="ctr">
          <a:solidFill>
            <a:schemeClr val="accent5">
              <a:hueOff val="449971"/>
              <a:satOff val="24165"/>
              <a:lumOff val="-8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pl-PL" sz="1500" b="1" kern="1200" dirty="0"/>
            <a:t>ZWIĘZŁOŚĆ</a:t>
          </a:r>
          <a:endParaRPr lang="en-US" sz="1500" b="1" kern="1200" dirty="0"/>
        </a:p>
      </dsp:txBody>
      <dsp:txXfrm rot="-10800000">
        <a:off x="0" y="2433912"/>
        <a:ext cx="2339439" cy="532045"/>
      </dsp:txXfrm>
    </dsp:sp>
    <dsp:sp modelId="{88B466CF-9116-A740-8F25-80A3124F38EA}">
      <dsp:nvSpPr>
        <dsp:cNvPr id="0" name=""/>
        <dsp:cNvSpPr/>
      </dsp:nvSpPr>
      <dsp:spPr>
        <a:xfrm>
          <a:off x="2339439" y="2433912"/>
          <a:ext cx="7018317" cy="532045"/>
        </a:xfrm>
        <a:prstGeom prst="rect">
          <a:avLst/>
        </a:prstGeom>
        <a:solidFill>
          <a:schemeClr val="accent5">
            <a:tint val="40000"/>
            <a:alpha val="90000"/>
            <a:hueOff val="764135"/>
            <a:satOff val="12611"/>
            <a:lumOff val="-814"/>
            <a:alphaOff val="0"/>
          </a:schemeClr>
        </a:solidFill>
        <a:ln w="12700" cap="flat" cmpd="sng" algn="ctr">
          <a:solidFill>
            <a:schemeClr val="accent5">
              <a:tint val="40000"/>
              <a:alpha val="90000"/>
              <a:hueOff val="764135"/>
              <a:satOff val="12611"/>
              <a:lumOff val="-8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77800" rIns="142365" bIns="177800" numCol="1" spcCol="1270" anchor="ctr" anchorCtr="0">
          <a:noAutofit/>
        </a:bodyPr>
        <a:lstStyle/>
        <a:p>
          <a:pPr marL="0" lvl="0" indent="0" algn="just" defTabSz="622300">
            <a:lnSpc>
              <a:spcPct val="90000"/>
            </a:lnSpc>
            <a:spcBef>
              <a:spcPct val="0"/>
            </a:spcBef>
            <a:spcAft>
              <a:spcPct val="35000"/>
            </a:spcAft>
            <a:buNone/>
          </a:pPr>
          <a:r>
            <a:rPr lang="pl-PL" sz="1400" kern="1200" dirty="0"/>
            <a:t>Podkreślaj pozytywne aspekty rozmowy</a:t>
          </a:r>
          <a:r>
            <a:rPr lang="en-US" sz="1400" kern="1200" dirty="0"/>
            <a:t>. </a:t>
          </a:r>
          <a:r>
            <a:rPr lang="pl-PL" sz="1400" kern="1200" dirty="0"/>
            <a:t>Poznaj opinie o  przyczynach narastania konfliktu i obszary negocjacji. </a:t>
          </a:r>
          <a:endParaRPr lang="en-US" sz="1400" kern="1200" dirty="0"/>
        </a:p>
      </dsp:txBody>
      <dsp:txXfrm>
        <a:off x="2339439" y="2433912"/>
        <a:ext cx="7018317" cy="532045"/>
      </dsp:txXfrm>
    </dsp:sp>
    <dsp:sp modelId="{388F6620-4E85-CC45-8F1A-159360839705}">
      <dsp:nvSpPr>
        <dsp:cNvPr id="0" name=""/>
        <dsp:cNvSpPr/>
      </dsp:nvSpPr>
      <dsp:spPr>
        <a:xfrm rot="10800000">
          <a:off x="0" y="1623363"/>
          <a:ext cx="2339439" cy="818532"/>
        </a:xfrm>
        <a:prstGeom prst="upArrowCallout">
          <a:avLst>
            <a:gd name="adj1" fmla="val 5000"/>
            <a:gd name="adj2" fmla="val 10000"/>
            <a:gd name="adj3" fmla="val 15000"/>
            <a:gd name="adj4" fmla="val 64977"/>
          </a:avLst>
        </a:prstGeom>
        <a:solidFill>
          <a:schemeClr val="accent5">
            <a:hueOff val="562464"/>
            <a:satOff val="30206"/>
            <a:lumOff val="-10924"/>
            <a:alphaOff val="0"/>
          </a:schemeClr>
        </a:solidFill>
        <a:ln w="12700" cap="flat" cmpd="sng" algn="ctr">
          <a:solidFill>
            <a:schemeClr val="accent5">
              <a:hueOff val="562464"/>
              <a:satOff val="30206"/>
              <a:lumOff val="-109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pl-PL" sz="1500" b="1" kern="1200" dirty="0"/>
            <a:t>SŁUCHANIE</a:t>
          </a:r>
          <a:endParaRPr lang="en-US" sz="1500" b="1" kern="1200" dirty="0"/>
        </a:p>
      </dsp:txBody>
      <dsp:txXfrm rot="-10800000">
        <a:off x="0" y="1623363"/>
        <a:ext cx="2339439" cy="532045"/>
      </dsp:txXfrm>
    </dsp:sp>
    <dsp:sp modelId="{69E9AF7B-82F6-DA40-8CDD-683C60418F52}">
      <dsp:nvSpPr>
        <dsp:cNvPr id="0" name=""/>
        <dsp:cNvSpPr/>
      </dsp:nvSpPr>
      <dsp:spPr>
        <a:xfrm>
          <a:off x="2339439" y="1623363"/>
          <a:ext cx="7018317" cy="532045"/>
        </a:xfrm>
        <a:prstGeom prst="rect">
          <a:avLst/>
        </a:prstGeom>
        <a:solidFill>
          <a:schemeClr val="accent5">
            <a:tint val="40000"/>
            <a:alpha val="90000"/>
            <a:hueOff val="955169"/>
            <a:satOff val="15764"/>
            <a:lumOff val="-1018"/>
            <a:alphaOff val="0"/>
          </a:schemeClr>
        </a:solidFill>
        <a:ln w="12700" cap="flat" cmpd="sng" algn="ctr">
          <a:solidFill>
            <a:schemeClr val="accent5">
              <a:tint val="40000"/>
              <a:alpha val="90000"/>
              <a:hueOff val="955169"/>
              <a:satOff val="15764"/>
              <a:lumOff val="-101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77800" rIns="142365" bIns="177800" numCol="1" spcCol="1270" anchor="ctr" anchorCtr="0">
          <a:noAutofit/>
        </a:bodyPr>
        <a:lstStyle/>
        <a:p>
          <a:pPr marL="0" lvl="0" indent="0" algn="l" defTabSz="622300">
            <a:lnSpc>
              <a:spcPct val="90000"/>
            </a:lnSpc>
            <a:spcBef>
              <a:spcPct val="0"/>
            </a:spcBef>
            <a:spcAft>
              <a:spcPct val="35000"/>
            </a:spcAft>
            <a:buNone/>
          </a:pPr>
          <a:r>
            <a:rPr lang="pl-PL" sz="1400" kern="1200" dirty="0"/>
            <a:t>Stosuj metody skutecznego słuchania.</a:t>
          </a:r>
          <a:r>
            <a:rPr lang="en-US" sz="1100" kern="1200" dirty="0"/>
            <a:t> </a:t>
          </a:r>
        </a:p>
      </dsp:txBody>
      <dsp:txXfrm>
        <a:off x="2339439" y="1623363"/>
        <a:ext cx="7018317" cy="532045"/>
      </dsp:txXfrm>
    </dsp:sp>
    <dsp:sp modelId="{AC91E327-49DB-7848-B30A-8833C4A68B40}">
      <dsp:nvSpPr>
        <dsp:cNvPr id="0" name=""/>
        <dsp:cNvSpPr/>
      </dsp:nvSpPr>
      <dsp:spPr>
        <a:xfrm rot="10800000">
          <a:off x="0" y="812814"/>
          <a:ext cx="2339439" cy="818532"/>
        </a:xfrm>
        <a:prstGeom prst="upArrowCallout">
          <a:avLst>
            <a:gd name="adj1" fmla="val 5000"/>
            <a:gd name="adj2" fmla="val 10000"/>
            <a:gd name="adj3" fmla="val 15000"/>
            <a:gd name="adj4" fmla="val 64977"/>
          </a:avLst>
        </a:prstGeom>
        <a:solidFill>
          <a:schemeClr val="accent5">
            <a:hueOff val="674957"/>
            <a:satOff val="36247"/>
            <a:lumOff val="-13109"/>
            <a:alphaOff val="0"/>
          </a:schemeClr>
        </a:solidFill>
        <a:ln w="12700" cap="flat" cmpd="sng" algn="ctr">
          <a:solidFill>
            <a:schemeClr val="accent5">
              <a:hueOff val="674957"/>
              <a:satOff val="36247"/>
              <a:lumOff val="-131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pl-PL" sz="1500" b="1" kern="1200" dirty="0"/>
            <a:t>SZACUNEK</a:t>
          </a:r>
          <a:endParaRPr lang="en-US" sz="1500" b="1" kern="1200" dirty="0"/>
        </a:p>
      </dsp:txBody>
      <dsp:txXfrm rot="-10800000">
        <a:off x="0" y="812814"/>
        <a:ext cx="2339439" cy="532045"/>
      </dsp:txXfrm>
    </dsp:sp>
    <dsp:sp modelId="{BD57AFDA-28AF-5642-A25F-9B38362B0FD0}">
      <dsp:nvSpPr>
        <dsp:cNvPr id="0" name=""/>
        <dsp:cNvSpPr/>
      </dsp:nvSpPr>
      <dsp:spPr>
        <a:xfrm>
          <a:off x="2339439" y="812814"/>
          <a:ext cx="7018317" cy="532045"/>
        </a:xfrm>
        <a:prstGeom prst="rect">
          <a:avLst/>
        </a:prstGeom>
        <a:solidFill>
          <a:schemeClr val="accent5">
            <a:tint val="40000"/>
            <a:alpha val="90000"/>
            <a:hueOff val="1146203"/>
            <a:satOff val="18917"/>
            <a:lumOff val="-1221"/>
            <a:alphaOff val="0"/>
          </a:schemeClr>
        </a:solidFill>
        <a:ln w="12700" cap="flat" cmpd="sng" algn="ctr">
          <a:solidFill>
            <a:schemeClr val="accent5">
              <a:tint val="40000"/>
              <a:alpha val="90000"/>
              <a:hueOff val="1146203"/>
              <a:satOff val="18917"/>
              <a:lumOff val="-122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77800" rIns="142365" bIns="177800" numCol="1" spcCol="1270" anchor="ctr" anchorCtr="0">
          <a:noAutofit/>
        </a:bodyPr>
        <a:lstStyle/>
        <a:p>
          <a:pPr marL="0" lvl="0" indent="0" algn="just" defTabSz="622300">
            <a:lnSpc>
              <a:spcPct val="90000"/>
            </a:lnSpc>
            <a:spcBef>
              <a:spcPct val="0"/>
            </a:spcBef>
            <a:spcAft>
              <a:spcPct val="35000"/>
            </a:spcAft>
            <a:buNone/>
          </a:pPr>
          <a:r>
            <a:rPr lang="pl-PL" sz="1400" kern="1200" dirty="0"/>
            <a:t>Każdej stronie okazuj szacunek i daj szansę wypowiedzenia się. Traktuj strony w równy sposób.</a:t>
          </a:r>
          <a:endParaRPr lang="en-US" sz="1400" kern="1200" dirty="0"/>
        </a:p>
      </dsp:txBody>
      <dsp:txXfrm>
        <a:off x="2339439" y="812814"/>
        <a:ext cx="7018317" cy="532045"/>
      </dsp:txXfrm>
    </dsp:sp>
    <dsp:sp modelId="{BD9ED4C2-D161-E94A-947C-29446DDAA736}">
      <dsp:nvSpPr>
        <dsp:cNvPr id="0" name=""/>
        <dsp:cNvSpPr/>
      </dsp:nvSpPr>
      <dsp:spPr>
        <a:xfrm rot="10800000">
          <a:off x="0" y="0"/>
          <a:ext cx="2339439" cy="818532"/>
        </a:xfrm>
        <a:prstGeom prst="upArrowCallout">
          <a:avLst>
            <a:gd name="adj1" fmla="val 5000"/>
            <a:gd name="adj2" fmla="val 10000"/>
            <a:gd name="adj3" fmla="val 15000"/>
            <a:gd name="adj4" fmla="val 64977"/>
          </a:avLst>
        </a:prstGeom>
        <a:solidFill>
          <a:schemeClr val="accent5">
            <a:hueOff val="787450"/>
            <a:satOff val="42288"/>
            <a:lumOff val="-15294"/>
            <a:alphaOff val="0"/>
          </a:schemeClr>
        </a:solidFill>
        <a:ln w="12700" cap="flat" cmpd="sng" algn="ctr">
          <a:solidFill>
            <a:schemeClr val="accent5">
              <a:hueOff val="787450"/>
              <a:satOff val="42288"/>
              <a:lumOff val="-152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381" tIns="106680" rIns="166381" bIns="106680" numCol="1" spcCol="1270" anchor="ctr" anchorCtr="0">
          <a:noAutofit/>
        </a:bodyPr>
        <a:lstStyle/>
        <a:p>
          <a:pPr marL="0" lvl="0" indent="0" algn="ctr" defTabSz="666750">
            <a:lnSpc>
              <a:spcPct val="90000"/>
            </a:lnSpc>
            <a:spcBef>
              <a:spcPct val="0"/>
            </a:spcBef>
            <a:spcAft>
              <a:spcPct val="35000"/>
            </a:spcAft>
            <a:buNone/>
          </a:pPr>
          <a:r>
            <a:rPr lang="pl-PL" sz="1500" b="1" kern="1200" dirty="0"/>
            <a:t>ROZGRZEWKA</a:t>
          </a:r>
          <a:endParaRPr lang="en-US" sz="1500" b="1" kern="1200" dirty="0"/>
        </a:p>
      </dsp:txBody>
      <dsp:txXfrm rot="-10800000">
        <a:off x="0" y="0"/>
        <a:ext cx="2339439" cy="532045"/>
      </dsp:txXfrm>
    </dsp:sp>
    <dsp:sp modelId="{497B1941-A579-D449-A0CC-59199203708A}">
      <dsp:nvSpPr>
        <dsp:cNvPr id="0" name=""/>
        <dsp:cNvSpPr/>
      </dsp:nvSpPr>
      <dsp:spPr>
        <a:xfrm>
          <a:off x="2339439" y="2266"/>
          <a:ext cx="7018317" cy="532045"/>
        </a:xfrm>
        <a:prstGeom prst="rect">
          <a:avLst/>
        </a:prstGeom>
        <a:solidFill>
          <a:schemeClr val="accent5">
            <a:tint val="40000"/>
            <a:alpha val="90000"/>
            <a:hueOff val="1337237"/>
            <a:satOff val="22070"/>
            <a:lumOff val="-1425"/>
            <a:alphaOff val="0"/>
          </a:schemeClr>
        </a:solidFill>
        <a:ln w="12700" cap="flat" cmpd="sng" algn="ctr">
          <a:solidFill>
            <a:schemeClr val="accent5">
              <a:tint val="40000"/>
              <a:alpha val="90000"/>
              <a:hueOff val="1337237"/>
              <a:satOff val="22070"/>
              <a:lumOff val="-14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365" tIns="177800" rIns="142365" bIns="177800" numCol="1" spcCol="1270" anchor="ctr" anchorCtr="0">
          <a:noAutofit/>
        </a:bodyPr>
        <a:lstStyle/>
        <a:p>
          <a:pPr marL="0" lvl="0" indent="0" algn="just" defTabSz="622300">
            <a:lnSpc>
              <a:spcPct val="90000"/>
            </a:lnSpc>
            <a:spcBef>
              <a:spcPct val="0"/>
            </a:spcBef>
            <a:spcAft>
              <a:spcPct val="35000"/>
            </a:spcAft>
            <a:buNone/>
          </a:pPr>
          <a:r>
            <a:rPr lang="pl-PL" sz="1400" kern="1200" dirty="0"/>
            <a:t>Zapewnij czas na stworzenie prywatnej atmosfery, zanim zachęcisz strony do szczegółowego przedstawienia ich stanowisk. </a:t>
          </a:r>
          <a:endParaRPr lang="en-US" sz="1400" kern="1200" dirty="0"/>
        </a:p>
      </dsp:txBody>
      <dsp:txXfrm>
        <a:off x="2339439" y="2266"/>
        <a:ext cx="7018317" cy="5320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F45375-777D-C44A-8FB2-050B1FEB3BEA}">
      <dsp:nvSpPr>
        <dsp:cNvPr id="0" name=""/>
        <dsp:cNvSpPr/>
      </dsp:nvSpPr>
      <dsp:spPr>
        <a:xfrm>
          <a:off x="0" y="162894"/>
          <a:ext cx="6906002" cy="5569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pl-PL" sz="1400" kern="1200" dirty="0"/>
            <a:t>Możesz przedstawić swoje podsumowanie konfliktu po tym, jak uznasz, że kluczowe kwestie zostały odpowiednio omówione.</a:t>
          </a:r>
          <a:endParaRPr lang="en-GB" sz="1400" kern="1200" dirty="0"/>
        </a:p>
      </dsp:txBody>
      <dsp:txXfrm>
        <a:off x="27187" y="190081"/>
        <a:ext cx="6851628" cy="502546"/>
      </dsp:txXfrm>
    </dsp:sp>
    <dsp:sp modelId="{4B279A07-7D0D-A543-920F-2DCC982B0D1D}">
      <dsp:nvSpPr>
        <dsp:cNvPr id="0" name=""/>
        <dsp:cNvSpPr/>
      </dsp:nvSpPr>
      <dsp:spPr>
        <a:xfrm>
          <a:off x="0" y="760134"/>
          <a:ext cx="6906002" cy="556920"/>
        </a:xfrm>
        <a:prstGeom prst="roundRect">
          <a:avLst/>
        </a:prstGeom>
        <a:solidFill>
          <a:schemeClr val="accent2">
            <a:hueOff val="-160689"/>
            <a:satOff val="-1103"/>
            <a:lumOff val="5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Font typeface="Times New Roman" panose="02020603050405020304" pitchFamily="18" charset="0"/>
            <a:buNone/>
          </a:pPr>
          <a:r>
            <a:rPr lang="pl-PL" sz="1400" kern="1200" dirty="0"/>
            <a:t>Pod kierunkiem mediatora można rozpocząć negocjacje mające na celu zbadanie problemu. Mediator zaoferuje, przeformułuje i wesprze proces ustalania ugody.</a:t>
          </a:r>
          <a:endParaRPr lang="en-GB" sz="1400" kern="1200" dirty="0"/>
        </a:p>
      </dsp:txBody>
      <dsp:txXfrm>
        <a:off x="27187" y="787321"/>
        <a:ext cx="6851628" cy="502546"/>
      </dsp:txXfrm>
    </dsp:sp>
    <dsp:sp modelId="{5C5118CF-DBFC-164B-A0F7-91045D008021}">
      <dsp:nvSpPr>
        <dsp:cNvPr id="0" name=""/>
        <dsp:cNvSpPr/>
      </dsp:nvSpPr>
      <dsp:spPr>
        <a:xfrm>
          <a:off x="0" y="1357374"/>
          <a:ext cx="6906002" cy="556920"/>
        </a:xfrm>
        <a:prstGeom prst="roundRect">
          <a:avLst/>
        </a:prstGeom>
        <a:solidFill>
          <a:schemeClr val="accent2">
            <a:hueOff val="-321378"/>
            <a:satOff val="-2205"/>
            <a:lumOff val="11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pl-PL" sz="1400" kern="1200" dirty="0"/>
            <a:t>Zachęcaj do umiarkowanych poglądów.</a:t>
          </a:r>
          <a:endParaRPr lang="en-GB" sz="1400" kern="1200" dirty="0"/>
        </a:p>
      </dsp:txBody>
      <dsp:txXfrm>
        <a:off x="27187" y="1384561"/>
        <a:ext cx="6851628" cy="502546"/>
      </dsp:txXfrm>
    </dsp:sp>
    <dsp:sp modelId="{DC0ED2D0-C141-A44D-A77F-B9C7549BB8F4}">
      <dsp:nvSpPr>
        <dsp:cNvPr id="0" name=""/>
        <dsp:cNvSpPr/>
      </dsp:nvSpPr>
      <dsp:spPr>
        <a:xfrm>
          <a:off x="0" y="1954614"/>
          <a:ext cx="6906002" cy="556920"/>
        </a:xfrm>
        <a:prstGeom prst="roundRect">
          <a:avLst/>
        </a:prstGeom>
        <a:solidFill>
          <a:schemeClr val="accent2">
            <a:hueOff val="-482067"/>
            <a:satOff val="-3308"/>
            <a:lumOff val="16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pl-PL" sz="1400" kern="1200" dirty="0"/>
            <a:t>Pytaj o planowane postanowienia umowy. </a:t>
          </a:r>
          <a:endParaRPr lang="en-GB" sz="1400" kern="1200" dirty="0"/>
        </a:p>
      </dsp:txBody>
      <dsp:txXfrm>
        <a:off x="27187" y="1981801"/>
        <a:ext cx="6851628" cy="502546"/>
      </dsp:txXfrm>
    </dsp:sp>
    <dsp:sp modelId="{92A8B5DD-8DBB-354A-BF31-C985A95B53EE}">
      <dsp:nvSpPr>
        <dsp:cNvPr id="0" name=""/>
        <dsp:cNvSpPr/>
      </dsp:nvSpPr>
      <dsp:spPr>
        <a:xfrm>
          <a:off x="0" y="2551854"/>
          <a:ext cx="6906002" cy="556920"/>
        </a:xfrm>
        <a:prstGeom prst="roundRect">
          <a:avLst/>
        </a:prstGeom>
        <a:solidFill>
          <a:schemeClr val="accent2">
            <a:hueOff val="-642756"/>
            <a:satOff val="-4411"/>
            <a:lumOff val="22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pl" sz="1400" kern="1200" dirty="0"/>
            <a:t>Podkreśl korzyści płynące z rezygnacji z zajętej pozycji w celu osiągnięcia większych zysków.</a:t>
          </a:r>
          <a:endParaRPr lang="en-GB" sz="1400" kern="1200" dirty="0"/>
        </a:p>
      </dsp:txBody>
      <dsp:txXfrm>
        <a:off x="27187" y="2579041"/>
        <a:ext cx="6851628" cy="502546"/>
      </dsp:txXfrm>
    </dsp:sp>
    <dsp:sp modelId="{2FB35BD0-1FF0-3245-9CBC-E8BA395E11DB}">
      <dsp:nvSpPr>
        <dsp:cNvPr id="0" name=""/>
        <dsp:cNvSpPr/>
      </dsp:nvSpPr>
      <dsp:spPr>
        <a:xfrm>
          <a:off x="0" y="3149094"/>
          <a:ext cx="6906002" cy="556920"/>
        </a:xfrm>
        <a:prstGeom prst="roundRect">
          <a:avLst/>
        </a:prstGeom>
        <a:solidFill>
          <a:schemeClr val="accent2">
            <a:hueOff val="-803444"/>
            <a:satOff val="-5513"/>
            <a:lumOff val="28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pl-PL" sz="1400" kern="1200" dirty="0"/>
            <a:t>Zachęcaj strony do zwrócenia uwagi na emocje drugiej strony. </a:t>
          </a:r>
          <a:endParaRPr lang="en-GB" sz="1400" kern="1200" dirty="0"/>
        </a:p>
      </dsp:txBody>
      <dsp:txXfrm>
        <a:off x="27187" y="3176281"/>
        <a:ext cx="6851628" cy="502546"/>
      </dsp:txXfrm>
    </dsp:sp>
    <dsp:sp modelId="{8DF8FDEA-B575-E34B-ACF9-7C9617F9B630}">
      <dsp:nvSpPr>
        <dsp:cNvPr id="0" name=""/>
        <dsp:cNvSpPr/>
      </dsp:nvSpPr>
      <dsp:spPr>
        <a:xfrm>
          <a:off x="0" y="3746334"/>
          <a:ext cx="6906002" cy="556920"/>
        </a:xfrm>
        <a:prstGeom prst="roundRect">
          <a:avLst/>
        </a:prstGeom>
        <a:solidFill>
          <a:schemeClr val="accent2">
            <a:hueOff val="-964133"/>
            <a:satOff val="-6616"/>
            <a:lumOff val="33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pl-PL" sz="1400" kern="1200" dirty="0"/>
            <a:t>Nawet jeśli wygląda na to, że strony usztywniły się na swoich pozycjach, zachowaj pozytywne nastawienie do szans na osiągnięcie porozumienia. </a:t>
          </a:r>
          <a:endParaRPr lang="en-GB" sz="1400" kern="1200" dirty="0"/>
        </a:p>
      </dsp:txBody>
      <dsp:txXfrm>
        <a:off x="27187" y="3773521"/>
        <a:ext cx="6851628" cy="502546"/>
      </dsp:txXfrm>
    </dsp:sp>
    <dsp:sp modelId="{C87421A8-9CC4-A847-BA97-4DB4373C04B0}">
      <dsp:nvSpPr>
        <dsp:cNvPr id="0" name=""/>
        <dsp:cNvSpPr/>
      </dsp:nvSpPr>
      <dsp:spPr>
        <a:xfrm>
          <a:off x="0" y="4343574"/>
          <a:ext cx="6906002" cy="556920"/>
        </a:xfrm>
        <a:prstGeom prst="roundRect">
          <a:avLst/>
        </a:prstGeom>
        <a:solidFill>
          <a:schemeClr val="accent2">
            <a:hueOff val="-1124822"/>
            <a:satOff val="-7719"/>
            <a:lumOff val="39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pl" sz="1400" kern="1200" dirty="0"/>
            <a:t>Daj stronom możliwość pobudzenia ich wyobraźni.</a:t>
          </a:r>
          <a:endParaRPr lang="en-GB" sz="1400" kern="1200" dirty="0"/>
        </a:p>
      </dsp:txBody>
      <dsp:txXfrm>
        <a:off x="27187" y="4370761"/>
        <a:ext cx="6851628" cy="502546"/>
      </dsp:txXfrm>
    </dsp:sp>
    <dsp:sp modelId="{9BB068E5-24B2-C448-A511-2E0BCB593B03}">
      <dsp:nvSpPr>
        <dsp:cNvPr id="0" name=""/>
        <dsp:cNvSpPr/>
      </dsp:nvSpPr>
      <dsp:spPr>
        <a:xfrm>
          <a:off x="0" y="4940814"/>
          <a:ext cx="6906002" cy="556920"/>
        </a:xfrm>
        <a:prstGeom prst="roundRect">
          <a:avLst/>
        </a:prstGeom>
        <a:solidFill>
          <a:schemeClr val="accent2">
            <a:hueOff val="-1285511"/>
            <a:satOff val="-8821"/>
            <a:lumOff val="45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pl-PL" sz="1400" kern="1200" dirty="0"/>
            <a:t>Upewnij się, że każda ze stron miała szansę w pełni się wypowiedzieć i być wysłuchana, szczególnie jeżeli zachodzi nierównowaga stron.</a:t>
          </a:r>
          <a:endParaRPr lang="en-GB" sz="1400" kern="1200" dirty="0"/>
        </a:p>
      </dsp:txBody>
      <dsp:txXfrm>
        <a:off x="27187" y="4968001"/>
        <a:ext cx="6851628" cy="502546"/>
      </dsp:txXfrm>
    </dsp:sp>
    <dsp:sp modelId="{A5B53DFA-A063-2344-84B6-7B56313558E3}">
      <dsp:nvSpPr>
        <dsp:cNvPr id="0" name=""/>
        <dsp:cNvSpPr/>
      </dsp:nvSpPr>
      <dsp:spPr>
        <a:xfrm>
          <a:off x="0" y="5538054"/>
          <a:ext cx="6906002" cy="556920"/>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kern="1200" dirty="0"/>
            <a:t>Zachęcaj do dyskusji nad realistycznymi celami. </a:t>
          </a:r>
          <a:r>
            <a:rPr lang="en-GB" sz="1400" kern="1200" dirty="0"/>
            <a:t> </a:t>
          </a:r>
        </a:p>
      </dsp:txBody>
      <dsp:txXfrm>
        <a:off x="27187" y="5565241"/>
        <a:ext cx="6851628" cy="5025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D62D0D-F60B-6C4C-BDA3-75FEE82F53ED}">
      <dsp:nvSpPr>
        <dsp:cNvPr id="0" name=""/>
        <dsp:cNvSpPr/>
      </dsp:nvSpPr>
      <dsp:spPr>
        <a:xfrm>
          <a:off x="0" y="133469"/>
          <a:ext cx="7517082" cy="98638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kern="1200" dirty="0"/>
            <a:t>Nawet udane sesje mediacyjne nie zawsze kończą się pisemnym porozumieniem. Powinieneś jednak spróbować podsumować obszary porozumienia na piśmie i poprosić obie strony o potwierdzenie ich podpisem.</a:t>
          </a:r>
        </a:p>
      </dsp:txBody>
      <dsp:txXfrm>
        <a:off x="48151" y="181620"/>
        <a:ext cx="7420780" cy="890081"/>
      </dsp:txXfrm>
    </dsp:sp>
    <dsp:sp modelId="{91593567-AB8E-A840-A9EF-E1FA0F8DD1F7}">
      <dsp:nvSpPr>
        <dsp:cNvPr id="0" name=""/>
        <dsp:cNvSpPr/>
      </dsp:nvSpPr>
      <dsp:spPr>
        <a:xfrm>
          <a:off x="0" y="1150932"/>
          <a:ext cx="7517082" cy="986383"/>
        </a:xfrm>
        <a:prstGeom prst="roundRect">
          <a:avLst/>
        </a:prstGeom>
        <a:solidFill>
          <a:schemeClr val="accent2">
            <a:hueOff val="-289240"/>
            <a:satOff val="-1985"/>
            <a:lumOff val="10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Font typeface="Times New Roman" panose="02020603050405020304" pitchFamily="18" charset="0"/>
            <a:buNone/>
          </a:pPr>
          <a:r>
            <a:rPr lang="pl-PL" sz="1400" kern="1200" dirty="0"/>
            <a:t>Bardzo ważne jest, aby podczas zawierania umowy klarownie opisać zobowiązania lub gwarancje każdej ze stron. Niejasne zapisy mogą skutkować powrotem konfliktu. Przeformułowuj postanowienia tak długo, aż obie strony będą zgodne, że zapisy oddają ich intencje. Po podpisaniu ugody pogratuluj stronom pracy nad porozumieniem.</a:t>
          </a:r>
          <a:endParaRPr lang="en-GB" sz="1400" kern="1200" dirty="0"/>
        </a:p>
      </dsp:txBody>
      <dsp:txXfrm>
        <a:off x="48151" y="1199083"/>
        <a:ext cx="7420780" cy="890081"/>
      </dsp:txXfrm>
    </dsp:sp>
    <dsp:sp modelId="{B66AB18B-F79F-8A46-A415-057E7B8CA7E1}">
      <dsp:nvSpPr>
        <dsp:cNvPr id="0" name=""/>
        <dsp:cNvSpPr/>
      </dsp:nvSpPr>
      <dsp:spPr>
        <a:xfrm>
          <a:off x="0" y="2177635"/>
          <a:ext cx="7517082" cy="986383"/>
        </a:xfrm>
        <a:prstGeom prst="roundRect">
          <a:avLst/>
        </a:prstGeom>
        <a:solidFill>
          <a:schemeClr val="accent2">
            <a:hueOff val="-578480"/>
            <a:satOff val="-3970"/>
            <a:lumOff val="2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Font typeface="Times New Roman" panose="02020603050405020304" pitchFamily="18" charset="0"/>
            <a:buNone/>
          </a:pPr>
          <a:r>
            <a:rPr lang="pl-PL" sz="1400" kern="1200" dirty="0"/>
            <a:t>Jeżeli przedstawiciele stron sporu nie mają umocowania do zawarcia ugody, projekt dokumentu może zostać przyjęty jako propozycja do dalszej dyskusji lub po prostu jako notatka ze spotkania.</a:t>
          </a:r>
          <a:endParaRPr lang="en-GB" sz="1400" kern="1200" dirty="0"/>
        </a:p>
      </dsp:txBody>
      <dsp:txXfrm>
        <a:off x="48151" y="2225786"/>
        <a:ext cx="7420780" cy="890081"/>
      </dsp:txXfrm>
    </dsp:sp>
    <dsp:sp modelId="{D6CB5B54-DB79-F34A-B51E-1E74DE10AE69}">
      <dsp:nvSpPr>
        <dsp:cNvPr id="0" name=""/>
        <dsp:cNvSpPr/>
      </dsp:nvSpPr>
      <dsp:spPr>
        <a:xfrm>
          <a:off x="0" y="3204338"/>
          <a:ext cx="7517082" cy="986383"/>
        </a:xfrm>
        <a:prstGeom prst="roundRect">
          <a:avLst/>
        </a:prstGeom>
        <a:solidFill>
          <a:schemeClr val="accent2">
            <a:hueOff val="-867720"/>
            <a:satOff val="-5954"/>
            <a:lumOff val="3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 sz="1400" kern="1200" dirty="0"/>
            <a:t>Aby ugoda była skuteczna, musi być również długoterminowa. Ugoda powinna zadowalać strony, uwzględniać wszystkie istotne kwestie, być wykonalna i realistyczna oraz zmniejszać prawdopodobieństwo późniejszego nieporozumienia. Umowa jest wiążąca z chwilą jej zawarcia.</a:t>
          </a:r>
          <a:endParaRPr lang="en-GB" sz="1400" kern="1200" dirty="0"/>
        </a:p>
      </dsp:txBody>
      <dsp:txXfrm>
        <a:off x="48151" y="3252489"/>
        <a:ext cx="7420780" cy="890081"/>
      </dsp:txXfrm>
    </dsp:sp>
    <dsp:sp modelId="{13764993-F2E5-074E-9ECF-2A8BAA76815B}">
      <dsp:nvSpPr>
        <dsp:cNvPr id="0" name=""/>
        <dsp:cNvSpPr/>
      </dsp:nvSpPr>
      <dsp:spPr>
        <a:xfrm>
          <a:off x="0" y="4231041"/>
          <a:ext cx="7517082" cy="986383"/>
        </a:xfrm>
        <a:prstGeom prst="roundRect">
          <a:avLst/>
        </a:prstGeom>
        <a:solidFill>
          <a:schemeClr val="accent2">
            <a:hueOff val="-1156960"/>
            <a:satOff val="-7939"/>
            <a:lumOff val="4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pl-PL" sz="1400" kern="1200" dirty="0"/>
            <a:t>Na koniec powinieneś zapewnić dostępność swojej oferty na przyszłość, gdy będzie taka potrzeba. Możesz w nadchodzących tygodniach lub miesiącach kontaktować się ze stronami pokazując, że zależy Ci na wyniku mediacji.</a:t>
          </a:r>
          <a:endParaRPr lang="en-GB" sz="1400" kern="1200" dirty="0"/>
        </a:p>
      </dsp:txBody>
      <dsp:txXfrm>
        <a:off x="48151" y="4279192"/>
        <a:ext cx="7420780" cy="890081"/>
      </dsp:txXfrm>
    </dsp:sp>
    <dsp:sp modelId="{0F7C0872-A67A-8343-B6F1-1044E674B3C7}">
      <dsp:nvSpPr>
        <dsp:cNvPr id="0" name=""/>
        <dsp:cNvSpPr/>
      </dsp:nvSpPr>
      <dsp:spPr>
        <a:xfrm>
          <a:off x="0" y="5257744"/>
          <a:ext cx="7517082" cy="986383"/>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 sz="1400" kern="1200" dirty="0"/>
            <a:t>Jeśli chcesz rozwijać swoje umiejętności, zapisz każdą sesję jako studium przypadku. Porozmawiaj o swoich doświadczeniach z innymi, aby wiedza mogła być przekazywana dalej.</a:t>
          </a:r>
          <a:endParaRPr lang="en-GB" sz="1400" kern="1200" dirty="0"/>
        </a:p>
      </dsp:txBody>
      <dsp:txXfrm>
        <a:off x="48151" y="5305895"/>
        <a:ext cx="7420780" cy="8900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D9E5EE-AE8F-468B-9DC0-CFC7968815D8}">
      <dsp:nvSpPr>
        <dsp:cNvPr id="0" name=""/>
        <dsp:cNvSpPr/>
      </dsp:nvSpPr>
      <dsp:spPr>
        <a:xfrm>
          <a:off x="0" y="607"/>
          <a:ext cx="11311977" cy="142256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EB9FAE-F12F-4B09-BC6C-F9B0DFEBA612}">
      <dsp:nvSpPr>
        <dsp:cNvPr id="0" name=""/>
        <dsp:cNvSpPr/>
      </dsp:nvSpPr>
      <dsp:spPr>
        <a:xfrm>
          <a:off x="430325" y="320685"/>
          <a:ext cx="782410" cy="7824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AFF692-7D68-43E8-9694-2CEC0EFCC21D}">
      <dsp:nvSpPr>
        <dsp:cNvPr id="0" name=""/>
        <dsp:cNvSpPr/>
      </dsp:nvSpPr>
      <dsp:spPr>
        <a:xfrm>
          <a:off x="1643062" y="607"/>
          <a:ext cx="9668914" cy="1422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55" tIns="150555" rIns="150555" bIns="150555" numCol="1" spcCol="1270" anchor="ctr" anchorCtr="0">
          <a:noAutofit/>
        </a:bodyPr>
        <a:lstStyle/>
        <a:p>
          <a:pPr marL="0" lvl="0" indent="0" algn="l" defTabSz="711200">
            <a:lnSpc>
              <a:spcPct val="90000"/>
            </a:lnSpc>
            <a:spcBef>
              <a:spcPct val="0"/>
            </a:spcBef>
            <a:spcAft>
              <a:spcPct val="35000"/>
            </a:spcAft>
            <a:buNone/>
          </a:pPr>
          <a:r>
            <a:rPr lang="pl" sz="1600" kern="1200" dirty="0"/>
            <a:t>Mediator zazwyczaj czynnie uczestniczy w mediacji facylitacyjnej. Mediator nie przedstawia propozycji rozwiązań; jednak może podsuwać pomysły. Podczas gdy strony „nadzorują wynik”, mediator „nadzoruje proces” ( Zumeta , 2020).</a:t>
          </a:r>
          <a:endParaRPr lang="en-US" sz="1600" kern="1200" dirty="0"/>
        </a:p>
      </dsp:txBody>
      <dsp:txXfrm>
        <a:off x="1643062" y="607"/>
        <a:ext cx="9668914" cy="1422564"/>
      </dsp:txXfrm>
    </dsp:sp>
    <dsp:sp modelId="{86C8A80C-E204-473B-9A15-784F269B6B06}">
      <dsp:nvSpPr>
        <dsp:cNvPr id="0" name=""/>
        <dsp:cNvSpPr/>
      </dsp:nvSpPr>
      <dsp:spPr>
        <a:xfrm>
          <a:off x="0" y="1778814"/>
          <a:ext cx="11311977" cy="142256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C9B759-99DF-44CC-8248-D76E78BBFDA1}">
      <dsp:nvSpPr>
        <dsp:cNvPr id="0" name=""/>
        <dsp:cNvSpPr/>
      </dsp:nvSpPr>
      <dsp:spPr>
        <a:xfrm>
          <a:off x="430325" y="2098891"/>
          <a:ext cx="782410" cy="7824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C86E16-0691-421E-ABF7-1C0D0D4DE1BF}">
      <dsp:nvSpPr>
        <dsp:cNvPr id="0" name=""/>
        <dsp:cNvSpPr/>
      </dsp:nvSpPr>
      <dsp:spPr>
        <a:xfrm>
          <a:off x="1643062" y="1778814"/>
          <a:ext cx="9668914" cy="1422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55" tIns="150555" rIns="150555" bIns="150555" numCol="1" spcCol="1270" anchor="ctr" anchorCtr="0">
          <a:noAutofit/>
        </a:bodyPr>
        <a:lstStyle/>
        <a:p>
          <a:pPr marL="0" lvl="0" indent="0" algn="l" defTabSz="711200">
            <a:lnSpc>
              <a:spcPct val="90000"/>
            </a:lnSpc>
            <a:spcBef>
              <a:spcPct val="0"/>
            </a:spcBef>
            <a:spcAft>
              <a:spcPct val="35000"/>
            </a:spcAft>
            <a:buNone/>
          </a:pPr>
          <a:r>
            <a:rPr lang="pl-PL" sz="1600" kern="1200" dirty="0"/>
            <a:t>Mediatorzy </a:t>
          </a:r>
          <a:r>
            <a:rPr lang="pl-PL" sz="1600" kern="1200" dirty="0" err="1"/>
            <a:t>facylitatywni</a:t>
          </a:r>
          <a:r>
            <a:rPr lang="pl-PL" sz="1600" kern="1200" dirty="0"/>
            <a:t> dbają o to, by decyzje stron podjęte zostały w oparciu o wiedzę i zrozumienie. Celem takiej mediacji jest zapewnienie stronom realnego wpływu na dokonywane wybory. </a:t>
          </a:r>
          <a:endParaRPr lang="en-US" sz="1600" kern="1200" dirty="0"/>
        </a:p>
      </dsp:txBody>
      <dsp:txXfrm>
        <a:off x="1643062" y="1778814"/>
        <a:ext cx="9668914" cy="1422564"/>
      </dsp:txXfrm>
    </dsp:sp>
    <dsp:sp modelId="{297958D8-99EE-4D87-A0AD-2B5796FB159A}">
      <dsp:nvSpPr>
        <dsp:cNvPr id="0" name=""/>
        <dsp:cNvSpPr/>
      </dsp:nvSpPr>
      <dsp:spPr>
        <a:xfrm>
          <a:off x="0" y="3557020"/>
          <a:ext cx="11311977" cy="142256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549160-27C6-4B13-9087-22C95D4507B4}">
      <dsp:nvSpPr>
        <dsp:cNvPr id="0" name=""/>
        <dsp:cNvSpPr/>
      </dsp:nvSpPr>
      <dsp:spPr>
        <a:xfrm>
          <a:off x="430325" y="3877097"/>
          <a:ext cx="782410" cy="7824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22104E-1C8C-4AB1-8BF7-EA3A8A15F966}">
      <dsp:nvSpPr>
        <dsp:cNvPr id="0" name=""/>
        <dsp:cNvSpPr/>
      </dsp:nvSpPr>
      <dsp:spPr>
        <a:xfrm>
          <a:off x="1643062" y="3557020"/>
          <a:ext cx="9668914" cy="1422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55" tIns="150555" rIns="150555" bIns="150555" numCol="1" spcCol="1270" anchor="ctr" anchorCtr="0">
          <a:noAutofit/>
        </a:bodyPr>
        <a:lstStyle/>
        <a:p>
          <a:pPr marL="0" lvl="0" indent="0" algn="l" defTabSz="711200">
            <a:lnSpc>
              <a:spcPct val="90000"/>
            </a:lnSpc>
            <a:spcBef>
              <a:spcPct val="0"/>
            </a:spcBef>
            <a:spcAft>
              <a:spcPct val="35000"/>
            </a:spcAft>
            <a:buNone/>
          </a:pPr>
          <a:r>
            <a:rPr lang="pl" sz="1600" kern="1200" dirty="0"/>
            <a:t>Mediator zapewnia korzystne dla stron metodyczne podejście, które strony mogą wykorzystać w poszukiwaniu polubownych rozwiązań. Przed wspólnym spotkaniem mediator odbywa z każdym indywidualną sesję. Ta strategia sprawdzi się w sprawach dotyczących relacji, w których rozwiązanie korzystne dla obu stron poiwnno sprzyjać utrzymaniu i budowaniu relacji, takich jak spory w miejscu pracy, w społecznościach, między rodzinami lub z klientami  dotyczące reklamacji.</a:t>
          </a:r>
          <a:endParaRPr lang="en-US" sz="1600" kern="1200" dirty="0"/>
        </a:p>
      </dsp:txBody>
      <dsp:txXfrm>
        <a:off x="1643062" y="3557020"/>
        <a:ext cx="9668914" cy="142256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D16263-A0BF-1D4A-A55C-814BBF26EACD}">
      <dsp:nvSpPr>
        <dsp:cNvPr id="0" name=""/>
        <dsp:cNvSpPr/>
      </dsp:nvSpPr>
      <dsp:spPr>
        <a:xfrm>
          <a:off x="0" y="189177"/>
          <a:ext cx="8371312" cy="14718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 sz="1700" kern="1200" dirty="0"/>
            <a:t>Mediacja ewaluatywna kładzie nacisk na zawarcie ugody zgodnie z prawami i uprawnieniami stron oraz w ramach przewidywanych ram rozstrzygnięcia sądowego. Mediator jest bardziej </a:t>
          </a:r>
          <a:r>
            <a:rPr lang="pl-PL" sz="1700" kern="1200" dirty="0"/>
            <a:t>interwencjonistyczny</a:t>
          </a:r>
          <a:r>
            <a:rPr lang="pl" sz="1700" kern="1200" dirty="0"/>
            <a:t>, bardziej skłonny do „ </a:t>
          </a:r>
          <a:r>
            <a:rPr lang="pl" sz="1700" i="1" kern="1200" dirty="0"/>
            <a:t>wydawania opinii, rekomendowania opcji i doradzania w sprawie normatywnych wyników sądu; mediatorzy są często znani z wiedzy specjalistycznej w kwestiach takich jak prawo rodzinne lub prawo pracy </a:t>
          </a:r>
          <a:r>
            <a:rPr lang="pl" sz="1700" kern="1200" dirty="0"/>
            <a:t>”.</a:t>
          </a:r>
          <a:endParaRPr lang="en-US" sz="1700" kern="1200" dirty="0"/>
        </a:p>
      </dsp:txBody>
      <dsp:txXfrm>
        <a:off x="71850" y="261027"/>
        <a:ext cx="8227612" cy="1328160"/>
      </dsp:txXfrm>
    </dsp:sp>
    <dsp:sp modelId="{A8FEB2FB-B4AE-B04D-B8E3-7D37C7509314}">
      <dsp:nvSpPr>
        <dsp:cNvPr id="0" name=""/>
        <dsp:cNvSpPr/>
      </dsp:nvSpPr>
      <dsp:spPr>
        <a:xfrm>
          <a:off x="0" y="1709997"/>
          <a:ext cx="8371312" cy="1471860"/>
        </a:xfrm>
        <a:prstGeom prst="roundRect">
          <a:avLst/>
        </a:prstGeom>
        <a:solidFill>
          <a:schemeClr val="accent5">
            <a:hueOff val="262483"/>
            <a:satOff val="14096"/>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Prawnicy specjalizujący się w konkretnej dziedzinie prawa, która jest istotna dla danej sprawy, zazwyczaj pełnią rolę mediatorów oceniających. Przedstawią oni stronom ocenę zalet i ograniczeń ich sprawy, biorąc pod uwagę ich sytuację prawną. Mogą oni również udzielić porady na temat prawdopodobieństwa wyniku sprawy sądowej, jeśli zostaną o to poproszeni.</a:t>
          </a:r>
          <a:endParaRPr lang="en-US" sz="1700" kern="1200" dirty="0"/>
        </a:p>
      </dsp:txBody>
      <dsp:txXfrm>
        <a:off x="71850" y="1781847"/>
        <a:ext cx="8227612" cy="1328160"/>
      </dsp:txXfrm>
    </dsp:sp>
    <dsp:sp modelId="{355E26E9-1C38-854E-953D-F44D8410F209}">
      <dsp:nvSpPr>
        <dsp:cNvPr id="0" name=""/>
        <dsp:cNvSpPr/>
      </dsp:nvSpPr>
      <dsp:spPr>
        <a:xfrm>
          <a:off x="0" y="3230817"/>
          <a:ext cx="8371312" cy="1471860"/>
        </a:xfrm>
        <a:prstGeom prst="roundRect">
          <a:avLst/>
        </a:prstGeom>
        <a:solidFill>
          <a:schemeClr val="accent5">
            <a:hueOff val="524966"/>
            <a:satOff val="28192"/>
            <a:lumOff val="-10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Mogą oni również udzielać wskazówek na temat dostępnych opcji ugodowych. Uczciwa ugoda jest zdecydowanie preferowana jako produktywna i opłacalna alternatywa dla działań prawnych. Uwagi wstępne są wygłaszane podczas połączonej sesji, po której strony są rozdzielane na cały dzień, a większość pracy jest wykonywana podczas spotkań.</a:t>
          </a:r>
          <a:endParaRPr lang="en-US" sz="1700" kern="1200" dirty="0"/>
        </a:p>
      </dsp:txBody>
      <dsp:txXfrm>
        <a:off x="71850" y="3302667"/>
        <a:ext cx="8227612" cy="1328160"/>
      </dsp:txXfrm>
    </dsp:sp>
    <dsp:sp modelId="{B46F144B-3028-8C40-9177-28ED484583FF}">
      <dsp:nvSpPr>
        <dsp:cNvPr id="0" name=""/>
        <dsp:cNvSpPr/>
      </dsp:nvSpPr>
      <dsp:spPr>
        <a:xfrm>
          <a:off x="0" y="4751637"/>
          <a:ext cx="8371312" cy="1471860"/>
        </a:xfrm>
        <a:prstGeom prst="roundRect">
          <a:avLst/>
        </a:prstGeom>
        <a:solidFill>
          <a:schemeClr val="accent5">
            <a:hueOff val="787450"/>
            <a:satOff val="42288"/>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Strategia ta jest odpowiednia w przypadku konfliktów gospodarczych i kontraktowych, gdy pożądany jest kompromis, a nie ma stałej relacji. Natomiast w sytuacjach wymagających bezpośredniego dialogu i kompromisu w biznesie, społeczności lub rozwiązywaniu skarg, ta metoda nie jest odpowiednia.</a:t>
          </a:r>
          <a:endParaRPr lang="en-US" sz="1700" kern="1200" dirty="0"/>
        </a:p>
      </dsp:txBody>
      <dsp:txXfrm>
        <a:off x="71850" y="4823487"/>
        <a:ext cx="8227612" cy="13281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637807-998E-1148-B4C2-8025B765FCCC}">
      <dsp:nvSpPr>
        <dsp:cNvPr id="0" name=""/>
        <dsp:cNvSpPr/>
      </dsp:nvSpPr>
      <dsp:spPr>
        <a:xfrm>
          <a:off x="0" y="78903"/>
          <a:ext cx="8316440" cy="100343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 sz="1400" kern="1200" dirty="0"/>
            <a:t>Mediacja transformacyjna koncentruje się na dwóch kluczowych procesach interpersonalnych: upodmiotowieniu  i uznaniu. Jest to znacznie mniej zorganizowana metoda.</a:t>
          </a:r>
          <a:endParaRPr lang="en-US" sz="1400" kern="1200" dirty="0"/>
        </a:p>
      </dsp:txBody>
      <dsp:txXfrm>
        <a:off x="48984" y="127887"/>
        <a:ext cx="8218472" cy="905466"/>
      </dsp:txXfrm>
    </dsp:sp>
    <dsp:sp modelId="{1C1AFFC0-7B84-A342-BFE5-D8C8EDB5E746}">
      <dsp:nvSpPr>
        <dsp:cNvPr id="0" name=""/>
        <dsp:cNvSpPr/>
      </dsp:nvSpPr>
      <dsp:spPr>
        <a:xfrm>
          <a:off x="0" y="1122658"/>
          <a:ext cx="8316440" cy="1003434"/>
        </a:xfrm>
        <a:prstGeom prst="roundRect">
          <a:avLst/>
        </a:prstGeom>
        <a:solidFill>
          <a:schemeClr val="accent2">
            <a:hueOff val="-289240"/>
            <a:satOff val="-1985"/>
            <a:lumOff val="10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kern="1200" dirty="0"/>
            <a:t>Celem mediatora transformacyjnego jest zapewnienie zainteresowanym stronom swobody decydowania o sobie i podejmowania niezależnych działań. Ponadto dąży on do promowania i rozwijania wzajemnego szacunku między stronami.</a:t>
          </a:r>
          <a:endParaRPr lang="en-US" sz="1400" kern="1200" dirty="0"/>
        </a:p>
      </dsp:txBody>
      <dsp:txXfrm>
        <a:off x="48984" y="1171642"/>
        <a:ext cx="8218472" cy="905466"/>
      </dsp:txXfrm>
    </dsp:sp>
    <dsp:sp modelId="{FD7B7F7D-1551-8F48-B493-451DC7197F05}">
      <dsp:nvSpPr>
        <dsp:cNvPr id="0" name=""/>
        <dsp:cNvSpPr/>
      </dsp:nvSpPr>
      <dsp:spPr>
        <a:xfrm>
          <a:off x="0" y="2166413"/>
          <a:ext cx="8316440" cy="1003434"/>
        </a:xfrm>
        <a:prstGeom prst="roundRect">
          <a:avLst/>
        </a:prstGeom>
        <a:solidFill>
          <a:schemeClr val="accent2">
            <a:hueOff val="-578480"/>
            <a:satOff val="-3970"/>
            <a:lumOff val="2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kern="1200" dirty="0"/>
            <a:t>Jest to naturalny proces, który bardzo szybko reaguje na potrzeby stron. Mediator stara się pomóc obu stronom w miarę rozwoju sporu, a także w miarę rozwoju i umacniania się ich relacji. Strony mają dużą kontrolę zarówno nad meritum (kwestiami merytorycznymi), jak i nad procedurą.</a:t>
          </a:r>
          <a:endParaRPr lang="en-US" sz="1400" kern="1200" dirty="0"/>
        </a:p>
      </dsp:txBody>
      <dsp:txXfrm>
        <a:off x="48984" y="2215397"/>
        <a:ext cx="8218472" cy="905466"/>
      </dsp:txXfrm>
    </dsp:sp>
    <dsp:sp modelId="{78F74FDD-F750-C54B-8017-5A403E4DBC01}">
      <dsp:nvSpPr>
        <dsp:cNvPr id="0" name=""/>
        <dsp:cNvSpPr/>
      </dsp:nvSpPr>
      <dsp:spPr>
        <a:xfrm>
          <a:off x="0" y="3210168"/>
          <a:ext cx="8316440" cy="1003434"/>
        </a:xfrm>
        <a:prstGeom prst="roundRect">
          <a:avLst/>
        </a:prstGeom>
        <a:solidFill>
          <a:schemeClr val="accent2">
            <a:hueOff val="-867720"/>
            <a:satOff val="-5954"/>
            <a:lumOff val="3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kern="1200" dirty="0"/>
            <a:t>Umożliwiając stronom wzięcie odpowiedzialności zarówno za proces, jak i wynik, mediacja transformacyjna wykorzystuje strategie dające stronom większą władzę.</a:t>
          </a:r>
          <a:endParaRPr lang="en-US" sz="1400" kern="1200" dirty="0"/>
        </a:p>
      </dsp:txBody>
      <dsp:txXfrm>
        <a:off x="48984" y="3259152"/>
        <a:ext cx="8218472" cy="905466"/>
      </dsp:txXfrm>
    </dsp:sp>
    <dsp:sp modelId="{3D0F9C23-0469-2E4D-A7FD-A3DF364F74ED}">
      <dsp:nvSpPr>
        <dsp:cNvPr id="0" name=""/>
        <dsp:cNvSpPr/>
      </dsp:nvSpPr>
      <dsp:spPr>
        <a:xfrm>
          <a:off x="0" y="4253923"/>
          <a:ext cx="8316440" cy="1003434"/>
        </a:xfrm>
        <a:prstGeom prst="roundRect">
          <a:avLst/>
        </a:prstGeom>
        <a:solidFill>
          <a:schemeClr val="accent2">
            <a:hueOff val="-1156960"/>
            <a:satOff val="-7939"/>
            <a:lumOff val="4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kern="1200" dirty="0"/>
            <a:t>Według mediatorów transformacyjnych mediacja może zmienić sposób, w jaki jednostki zachowują się w życiu codziennym po konflikcie, a także sposób, w jaki zachowują się wobec przeciwnika podczas konfliktu. Osiągnięcie tego rodzaju długoterminowej transformacji jest ważniejsze dla mediatorów, którzy stosują mediację transformacyjną, niż rozwiązanie konkretnej kwestii między stronami (CIPD, 2019).</a:t>
          </a:r>
          <a:endParaRPr lang="en-US" sz="1400" kern="1200" dirty="0"/>
        </a:p>
      </dsp:txBody>
      <dsp:txXfrm>
        <a:off x="48984" y="4302907"/>
        <a:ext cx="8218472" cy="905466"/>
      </dsp:txXfrm>
    </dsp:sp>
    <dsp:sp modelId="{0472826C-C3F4-6A4E-9DEC-EB33D8AD5184}">
      <dsp:nvSpPr>
        <dsp:cNvPr id="0" name=""/>
        <dsp:cNvSpPr/>
      </dsp:nvSpPr>
      <dsp:spPr>
        <a:xfrm>
          <a:off x="0" y="5297678"/>
          <a:ext cx="8316440" cy="1003434"/>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kern="1200" dirty="0"/>
            <a:t>Mediacja </a:t>
          </a:r>
          <a:r>
            <a:rPr lang="pl-PL" sz="1400" kern="1200" dirty="0" err="1"/>
            <a:t>transformatywna</a:t>
          </a:r>
          <a:r>
            <a:rPr lang="pl-PL" sz="1400" kern="1200" dirty="0"/>
            <a:t>  opiera się na zasadach "upodmiotowienia" wszystkich stron sporu i "uznania przez każdą ze stron potrzeb, interesów, wartości i punktów widzenia innych stron" (</a:t>
          </a:r>
          <a:r>
            <a:rPr lang="pl-PL" sz="1400" kern="1200" dirty="0" err="1"/>
            <a:t>Baruch</a:t>
          </a:r>
          <a:r>
            <a:rPr lang="pl-PL" sz="1400" kern="1200" dirty="0"/>
            <a:t>-Bush &amp; Folger, 2004).</a:t>
          </a:r>
          <a:endParaRPr lang="en-US" sz="1400" kern="1200" dirty="0"/>
        </a:p>
      </dsp:txBody>
      <dsp:txXfrm>
        <a:off x="48984" y="5346662"/>
        <a:ext cx="8218472" cy="90546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D15044-6AA3-DC46-8C24-EEECBB835898}">
      <dsp:nvSpPr>
        <dsp:cNvPr id="0" name=""/>
        <dsp:cNvSpPr/>
      </dsp:nvSpPr>
      <dsp:spPr>
        <a:xfrm>
          <a:off x="0" y="131796"/>
          <a:ext cx="11650203" cy="134630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pl-PL" sz="1900" kern="1200" dirty="0"/>
            <a:t>Mediacja prowadzona przez dwóch lub więcej mediatorów nazywana jest </a:t>
          </a:r>
          <a:r>
            <a:rPr lang="pl-PL" sz="1900" kern="1200" dirty="0" err="1"/>
            <a:t>komediacją</a:t>
          </a:r>
          <a:r>
            <a:rPr lang="pl-PL" sz="1900" kern="1200" dirty="0"/>
            <a:t>. </a:t>
          </a:r>
          <a:r>
            <a:rPr lang="pl-PL" sz="1900" kern="1200" dirty="0" err="1"/>
            <a:t>Komediacja</a:t>
          </a:r>
          <a:r>
            <a:rPr lang="pl-PL" sz="1900" kern="1200" dirty="0"/>
            <a:t> może zapewnić korzyści, a niektóre z nich wymieniono poniżej </a:t>
          </a:r>
          <a:r>
            <a:rPr lang="en-GB" sz="1900" kern="1200" dirty="0"/>
            <a:t>(Zariski, 2005):</a:t>
          </a:r>
          <a:endParaRPr lang="en-US" sz="1900" kern="1200" dirty="0"/>
        </a:p>
      </dsp:txBody>
      <dsp:txXfrm>
        <a:off x="65721" y="197517"/>
        <a:ext cx="11518761" cy="1214862"/>
      </dsp:txXfrm>
    </dsp:sp>
    <dsp:sp modelId="{01108EFE-F2C3-6C4C-B2F7-C673FA8883F2}">
      <dsp:nvSpPr>
        <dsp:cNvPr id="0" name=""/>
        <dsp:cNvSpPr/>
      </dsp:nvSpPr>
      <dsp:spPr>
        <a:xfrm>
          <a:off x="0" y="1532821"/>
          <a:ext cx="11650203" cy="134630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pl-PL" sz="1900" kern="1200" dirty="0"/>
            <a:t>Jedną z nich jest zachowanie między mediatorami równowagi płciowej. Zatrudnienie kobiety i mężczyzny jako </a:t>
          </a:r>
          <a:r>
            <a:rPr lang="pl-PL" sz="1900" kern="1200" dirty="0" err="1"/>
            <a:t>komediatorów</a:t>
          </a:r>
          <a:r>
            <a:rPr lang="pl-PL" sz="1900" kern="1200" dirty="0"/>
            <a:t> pracujących razem przy jednej sprawie może pomóc w zapobieganiu poczuciu przewagi liczebnej i niekorzystnej sytuacji jednej ze stron w sytuacjach, w których relacje między płciami mogą stanowić problem, np. w takich jak kwestie małżeńskie lub molestowanie seksualne.</a:t>
          </a:r>
          <a:endParaRPr lang="en-US" sz="1900" kern="1200" dirty="0"/>
        </a:p>
      </dsp:txBody>
      <dsp:txXfrm>
        <a:off x="65721" y="1598542"/>
        <a:ext cx="11518761" cy="1214862"/>
      </dsp:txXfrm>
    </dsp:sp>
    <dsp:sp modelId="{69B9C166-8BB7-0548-BA30-50E2339B209B}">
      <dsp:nvSpPr>
        <dsp:cNvPr id="0" name=""/>
        <dsp:cNvSpPr/>
      </dsp:nvSpPr>
      <dsp:spPr>
        <a:xfrm>
          <a:off x="0" y="2933845"/>
          <a:ext cx="11650203" cy="134630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pl-PL" sz="1900" kern="1200" dirty="0"/>
            <a:t>Zamiast jednej osoby, dwie podzielą między siebie obciążenie związane z procesem mediacji. W skomplikowanych okolicznościach </a:t>
          </a:r>
          <a:r>
            <a:rPr lang="pl-PL" sz="1900" kern="1200" dirty="0" err="1"/>
            <a:t>komediacja</a:t>
          </a:r>
          <a:r>
            <a:rPr lang="pl-PL" sz="1900" kern="1200" dirty="0"/>
            <a:t> może być pomocna.</a:t>
          </a:r>
          <a:endParaRPr lang="en-US" sz="1900" kern="1200" dirty="0"/>
        </a:p>
      </dsp:txBody>
      <dsp:txXfrm>
        <a:off x="65721" y="2999566"/>
        <a:ext cx="11518761" cy="1214862"/>
      </dsp:txXfrm>
    </dsp:sp>
    <dsp:sp modelId="{ACBC2866-7546-4E43-BD7E-0493C2204E6D}">
      <dsp:nvSpPr>
        <dsp:cNvPr id="0" name=""/>
        <dsp:cNvSpPr/>
      </dsp:nvSpPr>
      <dsp:spPr>
        <a:xfrm>
          <a:off x="0" y="4334869"/>
          <a:ext cx="11650203" cy="134630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pl-PL" sz="1900" kern="1200" dirty="0"/>
            <a:t>Kolejną zaletą </a:t>
          </a:r>
          <a:r>
            <a:rPr lang="pl-PL" sz="1900" kern="1200" dirty="0" err="1"/>
            <a:t>współmediacji</a:t>
          </a:r>
          <a:r>
            <a:rPr lang="pl-PL" sz="1900" kern="1200" dirty="0"/>
            <a:t> jest możliwość skorzystania z pomocy mediatora będącego ekspertem w danej dziedzinie.</a:t>
          </a:r>
          <a:endParaRPr lang="en-US" sz="1900" kern="1200" dirty="0"/>
        </a:p>
      </dsp:txBody>
      <dsp:txXfrm>
        <a:off x="65721" y="4400590"/>
        <a:ext cx="11518761" cy="121486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9DEBF-B461-4C71-A6B8-839E27190AD1}">
      <dsp:nvSpPr>
        <dsp:cNvPr id="0" name=""/>
        <dsp:cNvSpPr/>
      </dsp:nvSpPr>
      <dsp:spPr>
        <a:xfrm>
          <a:off x="0" y="1691"/>
          <a:ext cx="11407487" cy="72065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B1289E-9C7E-4BEC-B076-14DBD7C48C8B}">
      <dsp:nvSpPr>
        <dsp:cNvPr id="0" name=""/>
        <dsp:cNvSpPr/>
      </dsp:nvSpPr>
      <dsp:spPr>
        <a:xfrm>
          <a:off x="217998" y="163838"/>
          <a:ext cx="396360" cy="3963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68E152-1248-4B02-B3AE-7A5F875C5464}">
      <dsp:nvSpPr>
        <dsp:cNvPr id="0" name=""/>
        <dsp:cNvSpPr/>
      </dsp:nvSpPr>
      <dsp:spPr>
        <a:xfrm>
          <a:off x="832356" y="1691"/>
          <a:ext cx="10575130" cy="720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69" tIns="76269" rIns="76269" bIns="76269" numCol="1" spcCol="1270" anchor="ctr" anchorCtr="0">
          <a:noAutofit/>
        </a:bodyPr>
        <a:lstStyle/>
        <a:p>
          <a:pPr marL="0" lvl="0" indent="0" algn="l" defTabSz="622300">
            <a:lnSpc>
              <a:spcPct val="100000"/>
            </a:lnSpc>
            <a:spcBef>
              <a:spcPct val="0"/>
            </a:spcBef>
            <a:spcAft>
              <a:spcPct val="35000"/>
            </a:spcAft>
            <a:buNone/>
          </a:pPr>
          <a:r>
            <a:rPr lang="pl-PL" sz="1400" kern="1200" dirty="0"/>
            <a:t>Mediacja wahadłowa - interakcje są zarządzane przez mediatora, a strony nie spotykają się.</a:t>
          </a:r>
          <a:endParaRPr lang="en-US" sz="1400" kern="1200" dirty="0"/>
        </a:p>
      </dsp:txBody>
      <dsp:txXfrm>
        <a:off x="832356" y="1691"/>
        <a:ext cx="10575130" cy="720654"/>
      </dsp:txXfrm>
    </dsp:sp>
    <dsp:sp modelId="{F587124B-E763-4DBB-B92A-5C1F3A8E118B}">
      <dsp:nvSpPr>
        <dsp:cNvPr id="0" name=""/>
        <dsp:cNvSpPr/>
      </dsp:nvSpPr>
      <dsp:spPr>
        <a:xfrm>
          <a:off x="0" y="902509"/>
          <a:ext cx="11407487" cy="72065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77736A-E624-4944-98F6-3C1EFC74DF9F}">
      <dsp:nvSpPr>
        <dsp:cNvPr id="0" name=""/>
        <dsp:cNvSpPr/>
      </dsp:nvSpPr>
      <dsp:spPr>
        <a:xfrm>
          <a:off x="217998" y="1064657"/>
          <a:ext cx="396360" cy="39636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19B610-4854-47BD-A0DE-62DEE172A196}">
      <dsp:nvSpPr>
        <dsp:cNvPr id="0" name=""/>
        <dsp:cNvSpPr/>
      </dsp:nvSpPr>
      <dsp:spPr>
        <a:xfrm>
          <a:off x="832356" y="902509"/>
          <a:ext cx="10575130" cy="720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69" tIns="76269" rIns="76269" bIns="76269" numCol="1" spcCol="1270" anchor="ctr" anchorCtr="0">
          <a:noAutofit/>
        </a:bodyPr>
        <a:lstStyle/>
        <a:p>
          <a:pPr marL="0" lvl="0" indent="0" algn="l" defTabSz="622300">
            <a:lnSpc>
              <a:spcPct val="100000"/>
            </a:lnSpc>
            <a:spcBef>
              <a:spcPct val="0"/>
            </a:spcBef>
            <a:spcAft>
              <a:spcPct val="35000"/>
            </a:spcAft>
            <a:buNone/>
          </a:pPr>
          <a:r>
            <a:rPr lang="pl-PL" sz="1400" kern="1200" dirty="0"/>
            <a:t>Mediacja wahadłowa może być skuteczna w napiętych sytuacjach kryzysowych. Chociaż celem może być ostateczne zbliżenie obu stron, nie zawsze tak się dzieje.</a:t>
          </a:r>
          <a:endParaRPr lang="en-US" sz="1400" kern="1200" dirty="0"/>
        </a:p>
      </dsp:txBody>
      <dsp:txXfrm>
        <a:off x="832356" y="902509"/>
        <a:ext cx="10575130" cy="720654"/>
      </dsp:txXfrm>
    </dsp:sp>
    <dsp:sp modelId="{BD7BD2B6-AE66-4184-8D2B-6B75E2000304}">
      <dsp:nvSpPr>
        <dsp:cNvPr id="0" name=""/>
        <dsp:cNvSpPr/>
      </dsp:nvSpPr>
      <dsp:spPr>
        <a:xfrm>
          <a:off x="0" y="1803328"/>
          <a:ext cx="11407487" cy="72065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783231-6BC2-4F5E-93A0-5D4C63201C98}">
      <dsp:nvSpPr>
        <dsp:cNvPr id="0" name=""/>
        <dsp:cNvSpPr/>
      </dsp:nvSpPr>
      <dsp:spPr>
        <a:xfrm>
          <a:off x="217998" y="1965476"/>
          <a:ext cx="396360" cy="39636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6F1B02-3BA1-4A62-A30C-D06B1BB09724}">
      <dsp:nvSpPr>
        <dsp:cNvPr id="0" name=""/>
        <dsp:cNvSpPr/>
      </dsp:nvSpPr>
      <dsp:spPr>
        <a:xfrm>
          <a:off x="832356" y="1803328"/>
          <a:ext cx="10575130" cy="720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69" tIns="76269" rIns="76269" bIns="76269" numCol="1" spcCol="1270" anchor="ctr" anchorCtr="0">
          <a:noAutofit/>
        </a:bodyPr>
        <a:lstStyle/>
        <a:p>
          <a:pPr marL="0" lvl="0" indent="0" algn="l" defTabSz="622300">
            <a:lnSpc>
              <a:spcPct val="100000"/>
            </a:lnSpc>
            <a:spcBef>
              <a:spcPct val="0"/>
            </a:spcBef>
            <a:spcAft>
              <a:spcPct val="35000"/>
            </a:spcAft>
            <a:buNone/>
          </a:pPr>
          <a:r>
            <a:rPr lang="pl-PL" sz="1400" kern="1200" dirty="0"/>
            <a:t>Zatrudnienie strony trzeciej do przekazywania informacji między stronami jest podstawą mediacji wahadłowej; działa ona jako godny zaufania kanał komunikacji, który nie jest podatny na odgrywanie ról w kontaktach bezpośrednich.</a:t>
          </a:r>
          <a:endParaRPr lang="en-US" sz="1400" kern="1200" dirty="0"/>
        </a:p>
      </dsp:txBody>
      <dsp:txXfrm>
        <a:off x="832356" y="1803328"/>
        <a:ext cx="10575130" cy="720654"/>
      </dsp:txXfrm>
    </dsp:sp>
    <dsp:sp modelId="{CEAC71D0-9B6D-4BBF-9B32-ECE5ADF9CC56}">
      <dsp:nvSpPr>
        <dsp:cNvPr id="0" name=""/>
        <dsp:cNvSpPr/>
      </dsp:nvSpPr>
      <dsp:spPr>
        <a:xfrm>
          <a:off x="0" y="2704147"/>
          <a:ext cx="11407487" cy="72065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4FAD0D-87D9-4B81-9168-DCA9857DDEF2}">
      <dsp:nvSpPr>
        <dsp:cNvPr id="0" name=""/>
        <dsp:cNvSpPr/>
      </dsp:nvSpPr>
      <dsp:spPr>
        <a:xfrm>
          <a:off x="217998" y="2866294"/>
          <a:ext cx="396360" cy="39636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C3CC58-21EC-4D09-825F-8BD065483A44}">
      <dsp:nvSpPr>
        <dsp:cNvPr id="0" name=""/>
        <dsp:cNvSpPr/>
      </dsp:nvSpPr>
      <dsp:spPr>
        <a:xfrm>
          <a:off x="832356" y="2704147"/>
          <a:ext cx="10575130" cy="720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69" tIns="76269" rIns="76269" bIns="76269" numCol="1" spcCol="1270" anchor="ctr" anchorCtr="0">
          <a:noAutofit/>
        </a:bodyPr>
        <a:lstStyle/>
        <a:p>
          <a:pPr marL="0" lvl="0" indent="0" algn="l" defTabSz="622300">
            <a:lnSpc>
              <a:spcPct val="100000"/>
            </a:lnSpc>
            <a:spcBef>
              <a:spcPct val="0"/>
            </a:spcBef>
            <a:spcAft>
              <a:spcPct val="35000"/>
            </a:spcAft>
            <a:buNone/>
          </a:pPr>
          <a:r>
            <a:rPr lang="pl-PL" sz="1400" kern="1200" dirty="0"/>
            <a:t>Oprócz pełnienia roli pośrednika w przekazywaniu zapytań i odpowiedzi, mediator może przedstawić poufne pomysły na rozwiązanie sporu.</a:t>
          </a:r>
          <a:endParaRPr lang="en-US" sz="1400" kern="1200" dirty="0"/>
        </a:p>
      </dsp:txBody>
      <dsp:txXfrm>
        <a:off x="832356" y="2704147"/>
        <a:ext cx="10575130" cy="720654"/>
      </dsp:txXfrm>
    </dsp:sp>
    <dsp:sp modelId="{2AC1BE22-30D3-4BAC-A8A6-0DF14CA7DC4D}">
      <dsp:nvSpPr>
        <dsp:cNvPr id="0" name=""/>
        <dsp:cNvSpPr/>
      </dsp:nvSpPr>
      <dsp:spPr>
        <a:xfrm>
          <a:off x="0" y="3604966"/>
          <a:ext cx="11407487" cy="72065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8981A4-8BBA-4CC0-A497-59C2751B6182}">
      <dsp:nvSpPr>
        <dsp:cNvPr id="0" name=""/>
        <dsp:cNvSpPr/>
      </dsp:nvSpPr>
      <dsp:spPr>
        <a:xfrm>
          <a:off x="217998" y="3767113"/>
          <a:ext cx="396360" cy="39636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FC0956-ACBE-46C6-B4DE-729518E57366}">
      <dsp:nvSpPr>
        <dsp:cNvPr id="0" name=""/>
        <dsp:cNvSpPr/>
      </dsp:nvSpPr>
      <dsp:spPr>
        <a:xfrm>
          <a:off x="832356" y="3604966"/>
          <a:ext cx="10575130" cy="720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69" tIns="76269" rIns="76269" bIns="76269" numCol="1" spcCol="1270" anchor="ctr" anchorCtr="0">
          <a:noAutofit/>
        </a:bodyPr>
        <a:lstStyle/>
        <a:p>
          <a:pPr marL="0" lvl="0" indent="0" algn="l" defTabSz="622300">
            <a:lnSpc>
              <a:spcPct val="100000"/>
            </a:lnSpc>
            <a:spcBef>
              <a:spcPct val="0"/>
            </a:spcBef>
            <a:spcAft>
              <a:spcPct val="35000"/>
            </a:spcAft>
            <a:buNone/>
          </a:pPr>
          <a:r>
            <a:rPr lang="pl-PL" sz="1400" kern="1200" dirty="0"/>
            <a:t>Strony nie będą odczuwały potrzeby korzystania ze strategii, które często stosują w publicznych dialogach, jeśli komunikacja będzie miała charakter prywatny i pośredni, i będą w stanie osiągnąć stopień zaufania, który nie byłby możliwy do osiągnięcia w innych okolicznościach.</a:t>
          </a:r>
          <a:endParaRPr lang="en-US" sz="1400" kern="1200" dirty="0"/>
        </a:p>
      </dsp:txBody>
      <dsp:txXfrm>
        <a:off x="832356" y="3604966"/>
        <a:ext cx="10575130" cy="720654"/>
      </dsp:txXfrm>
    </dsp:sp>
    <dsp:sp modelId="{50B751B5-0837-4E8F-8EAA-2D18465C7984}">
      <dsp:nvSpPr>
        <dsp:cNvPr id="0" name=""/>
        <dsp:cNvSpPr/>
      </dsp:nvSpPr>
      <dsp:spPr>
        <a:xfrm>
          <a:off x="0" y="4505784"/>
          <a:ext cx="11407487" cy="72065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2EBB4A-6D0B-46BD-8BCA-3FCC6B1F5AEC}">
      <dsp:nvSpPr>
        <dsp:cNvPr id="0" name=""/>
        <dsp:cNvSpPr/>
      </dsp:nvSpPr>
      <dsp:spPr>
        <a:xfrm>
          <a:off x="217998" y="4667932"/>
          <a:ext cx="396360" cy="39636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D5B1BB-D326-4AA9-B1C8-2D8C31FD5889}">
      <dsp:nvSpPr>
        <dsp:cNvPr id="0" name=""/>
        <dsp:cNvSpPr/>
      </dsp:nvSpPr>
      <dsp:spPr>
        <a:xfrm>
          <a:off x="832356" y="4505784"/>
          <a:ext cx="10575130" cy="720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69" tIns="76269" rIns="76269" bIns="76269" numCol="1" spcCol="1270" anchor="ctr" anchorCtr="0">
          <a:noAutofit/>
        </a:bodyPr>
        <a:lstStyle/>
        <a:p>
          <a:pPr marL="0" lvl="0" indent="0" algn="l" defTabSz="622300">
            <a:lnSpc>
              <a:spcPct val="100000"/>
            </a:lnSpc>
            <a:spcBef>
              <a:spcPct val="0"/>
            </a:spcBef>
            <a:spcAft>
              <a:spcPct val="35000"/>
            </a:spcAft>
            <a:buNone/>
          </a:pPr>
          <a:r>
            <a:rPr lang="pl-PL" sz="1400" kern="1200" dirty="0"/>
            <a:t>Spotkania twarzą w twarz, a nawet regularne interakcje mogą się rozpocząć, jeśli zaufanie i stopień wzajemnego zrozumienia zostaną osiągnięte.</a:t>
          </a:r>
          <a:endParaRPr lang="en-US" sz="1400" kern="1200" dirty="0"/>
        </a:p>
      </dsp:txBody>
      <dsp:txXfrm>
        <a:off x="832356" y="4505784"/>
        <a:ext cx="10575130" cy="72065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1A0FFE-C3DA-9445-85F7-8A50A0F87D89}">
      <dsp:nvSpPr>
        <dsp:cNvPr id="0" name=""/>
        <dsp:cNvSpPr/>
      </dsp:nvSpPr>
      <dsp:spPr>
        <a:xfrm>
          <a:off x="0" y="679125"/>
          <a:ext cx="11228846" cy="93483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pl-PL" sz="1700" b="0" i="0" kern="1200" dirty="0"/>
            <a:t> Mediatorzy rozwodowi stosują mediację wahadłową, poprzez fizyczne rozdzielenie uczestników mediacji na znaczną część procesu mediacji. „Rozdzielenie" może odnosić się do spotkania każdego z małżonków osobno w zupełnie różnych dniach lub zakwaterowania każdego z uczestników w osobnym pokoju na czas planowanych sesji mediacyjnych. </a:t>
          </a:r>
          <a:endParaRPr lang="en-US" sz="1700" kern="1200" dirty="0"/>
        </a:p>
      </dsp:txBody>
      <dsp:txXfrm>
        <a:off x="45635" y="724760"/>
        <a:ext cx="11137576" cy="843560"/>
      </dsp:txXfrm>
    </dsp:sp>
    <dsp:sp modelId="{26AA18D5-6099-4B40-8C2B-0E351C137B37}">
      <dsp:nvSpPr>
        <dsp:cNvPr id="0" name=""/>
        <dsp:cNvSpPr/>
      </dsp:nvSpPr>
      <dsp:spPr>
        <a:xfrm>
          <a:off x="0" y="1662915"/>
          <a:ext cx="11228846" cy="934830"/>
        </a:xfrm>
        <a:prstGeom prst="roundRect">
          <a:avLst/>
        </a:prstGeom>
        <a:solidFill>
          <a:schemeClr val="accent5">
            <a:hueOff val="262483"/>
            <a:satOff val="14096"/>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pl-PL" sz="1700" b="0" i="0" kern="1200" dirty="0"/>
            <a:t>Niezależnie od logistyki, mediator działa poprzez "przemieszczanie się" między stronami, zapobiegając bezpośredniej konfrontacji stron.</a:t>
          </a:r>
          <a:endParaRPr lang="en-US" sz="1700" kern="1200" dirty="0"/>
        </a:p>
      </dsp:txBody>
      <dsp:txXfrm>
        <a:off x="45635" y="1708550"/>
        <a:ext cx="11137576" cy="843560"/>
      </dsp:txXfrm>
    </dsp:sp>
    <dsp:sp modelId="{7C1F97A2-7C1C-A445-B68F-A1FB32A67AD4}">
      <dsp:nvSpPr>
        <dsp:cNvPr id="0" name=""/>
        <dsp:cNvSpPr/>
      </dsp:nvSpPr>
      <dsp:spPr>
        <a:xfrm>
          <a:off x="0" y="2646705"/>
          <a:ext cx="11228846" cy="934830"/>
        </a:xfrm>
        <a:prstGeom prst="roundRect">
          <a:avLst/>
        </a:prstGeom>
        <a:solidFill>
          <a:schemeClr val="accent5">
            <a:hueOff val="524966"/>
            <a:satOff val="28192"/>
            <a:lumOff val="-10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pl-PL" sz="1700" b="0" i="0" kern="1200" dirty="0"/>
            <a:t>Mediator może wykorzystać mediację wahadłową, aby poświęcić każdej osobie więcej uwagi, jednocześnie pracując niezależnie z każdą ze stron, aby zbudować cel pozbawiony sprzecznych emocji.</a:t>
          </a:r>
          <a:endParaRPr lang="en-US" sz="1700" kern="1200" dirty="0"/>
        </a:p>
      </dsp:txBody>
      <dsp:txXfrm>
        <a:off x="45635" y="2692340"/>
        <a:ext cx="11137576" cy="843560"/>
      </dsp:txXfrm>
    </dsp:sp>
    <dsp:sp modelId="{3BEF5ABD-7235-EE45-9D47-F05144D94863}">
      <dsp:nvSpPr>
        <dsp:cNvPr id="0" name=""/>
        <dsp:cNvSpPr/>
      </dsp:nvSpPr>
      <dsp:spPr>
        <a:xfrm>
          <a:off x="0" y="3630495"/>
          <a:ext cx="11228846" cy="934830"/>
        </a:xfrm>
        <a:prstGeom prst="roundRect">
          <a:avLst/>
        </a:prstGeom>
        <a:solidFill>
          <a:schemeClr val="accent5">
            <a:hueOff val="787450"/>
            <a:satOff val="42288"/>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b="0" i="0" kern="1200" dirty="0"/>
            <a:t>Następnie mediator przekaże ten cel drugiemu uczestnikowi. Dzięki tej procedurze mediator może zrozumieć i przekazać perspektywy i interesy każdego z małżonków.</a:t>
          </a:r>
          <a:endParaRPr lang="en-US" sz="1700" kern="1200" dirty="0"/>
        </a:p>
      </dsp:txBody>
      <dsp:txXfrm>
        <a:off x="45635" y="3676130"/>
        <a:ext cx="11137576" cy="84356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768AC-A668-C549-AA11-B16EBEA9E932}">
      <dsp:nvSpPr>
        <dsp:cNvPr id="0" name=""/>
        <dsp:cNvSpPr/>
      </dsp:nvSpPr>
      <dsp:spPr>
        <a:xfrm>
          <a:off x="0" y="56697"/>
          <a:ext cx="9143999" cy="8938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pl-PL" sz="1600" kern="1200" dirty="0"/>
            <a:t>Celem takiej mediacji jest zapewnienie spolaryzowanym grupom porozumienia.</a:t>
          </a:r>
          <a:endParaRPr lang="en-US" sz="1600" kern="1200" dirty="0"/>
        </a:p>
      </dsp:txBody>
      <dsp:txXfrm>
        <a:off x="43633" y="100330"/>
        <a:ext cx="9056733" cy="806550"/>
      </dsp:txXfrm>
    </dsp:sp>
    <dsp:sp modelId="{14E55B5C-C135-374E-9976-686DF0B94763}">
      <dsp:nvSpPr>
        <dsp:cNvPr id="0" name=""/>
        <dsp:cNvSpPr/>
      </dsp:nvSpPr>
      <dsp:spPr>
        <a:xfrm>
          <a:off x="0" y="996593"/>
          <a:ext cx="9143999" cy="893816"/>
        </a:xfrm>
        <a:prstGeom prst="roundRect">
          <a:avLst/>
        </a:prstGeom>
        <a:solidFill>
          <a:schemeClr val="accent5">
            <a:hueOff val="157490"/>
            <a:satOff val="8458"/>
            <a:lumOff val="-3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pl-PL" sz="1600" kern="1200" dirty="0"/>
            <a:t>Opiera się ona na następujących założeniach:</a:t>
          </a:r>
          <a:endParaRPr lang="en-US" sz="1600" kern="1200" dirty="0"/>
        </a:p>
      </dsp:txBody>
      <dsp:txXfrm>
        <a:off x="43633" y="1040226"/>
        <a:ext cx="9056733" cy="806550"/>
      </dsp:txXfrm>
    </dsp:sp>
    <dsp:sp modelId="{6C70FCE4-2E25-7D4F-BFF9-A96454A5CAD2}">
      <dsp:nvSpPr>
        <dsp:cNvPr id="0" name=""/>
        <dsp:cNvSpPr/>
      </dsp:nvSpPr>
      <dsp:spPr>
        <a:xfrm>
          <a:off x="0" y="1890409"/>
          <a:ext cx="9143999" cy="811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pl-PL" sz="1600" kern="1200" dirty="0"/>
            <a:t>Obie strony mogą współpracować. 
Istnieje chęć uniknięcia gwałtownego konfliktu. 
Jest wystarczająco dużo wspólnych płaszczyzn.</a:t>
          </a:r>
          <a:endParaRPr lang="en-US" sz="1600" kern="1200" dirty="0"/>
        </a:p>
      </dsp:txBody>
      <dsp:txXfrm>
        <a:off x="0" y="1890409"/>
        <a:ext cx="9143999" cy="811440"/>
      </dsp:txXfrm>
    </dsp:sp>
    <dsp:sp modelId="{CB654FCE-E973-4E4C-85F2-25E994CF46C6}">
      <dsp:nvSpPr>
        <dsp:cNvPr id="0" name=""/>
        <dsp:cNvSpPr/>
      </dsp:nvSpPr>
      <dsp:spPr>
        <a:xfrm>
          <a:off x="0" y="2701849"/>
          <a:ext cx="9143999" cy="893816"/>
        </a:xfrm>
        <a:prstGeom prst="roundRect">
          <a:avLst/>
        </a:prstGeom>
        <a:solidFill>
          <a:schemeClr val="accent5">
            <a:hueOff val="314980"/>
            <a:satOff val="16915"/>
            <a:lumOff val="-6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pl-PL" sz="1600" kern="1200" dirty="0"/>
            <a:t>Te założenia, powiązane z obecnością stron z pomysłem na sprawę, mogą prowadzić do rozwoju procesu negocjacji.</a:t>
          </a:r>
          <a:endParaRPr lang="en-US" sz="1600" kern="1200" dirty="0"/>
        </a:p>
      </dsp:txBody>
      <dsp:txXfrm>
        <a:off x="43633" y="2745482"/>
        <a:ext cx="9056733" cy="806550"/>
      </dsp:txXfrm>
    </dsp:sp>
    <dsp:sp modelId="{27246125-98AE-BC49-AD3B-3DCB0626E3F5}">
      <dsp:nvSpPr>
        <dsp:cNvPr id="0" name=""/>
        <dsp:cNvSpPr/>
      </dsp:nvSpPr>
      <dsp:spPr>
        <a:xfrm>
          <a:off x="0" y="3641745"/>
          <a:ext cx="9143999" cy="893816"/>
        </a:xfrm>
        <a:prstGeom prst="roundRect">
          <a:avLst/>
        </a:prstGeom>
        <a:solidFill>
          <a:schemeClr val="accent5">
            <a:hueOff val="472470"/>
            <a:satOff val="25373"/>
            <a:lumOff val="-9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pl-PL" sz="1600" kern="1200" dirty="0"/>
            <a:t>Aby mieć pewność, że procesy negocjacji i mediacji uwzględniają rzeczywiste wymagania obu stron, spór powinien zostać najpierw wspólnie przez obie strony jasno zidentyfikowany, zdefiniowany lub przedefiniowany.</a:t>
          </a:r>
          <a:endParaRPr lang="en-US" sz="1600" kern="1200" dirty="0"/>
        </a:p>
      </dsp:txBody>
      <dsp:txXfrm>
        <a:off x="43633" y="3685378"/>
        <a:ext cx="9056733" cy="806550"/>
      </dsp:txXfrm>
    </dsp:sp>
    <dsp:sp modelId="{4B73C9CB-8F30-AB43-B22F-8F5EBE56E66A}">
      <dsp:nvSpPr>
        <dsp:cNvPr id="0" name=""/>
        <dsp:cNvSpPr/>
      </dsp:nvSpPr>
      <dsp:spPr>
        <a:xfrm>
          <a:off x="0" y="4581641"/>
          <a:ext cx="9143999" cy="893816"/>
        </a:xfrm>
        <a:prstGeom prst="roundRect">
          <a:avLst/>
        </a:prstGeom>
        <a:solidFill>
          <a:schemeClr val="accent5">
            <a:hueOff val="629960"/>
            <a:satOff val="33830"/>
            <a:lumOff val="-12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pl-PL" sz="1600" kern="1200" dirty="0"/>
            <a:t>Jasna i uczciwa deklaracja obu punktów widzenia będzie musiała zostać zaakceptowana z szacunkiem, jeśli proces ma być kontynuowany, ponieważ definicja ta posłuży jako kamień węgielny dla wspólnego rozwiązania problemu.</a:t>
          </a:r>
          <a:endParaRPr lang="en-US" sz="1600" kern="1200" dirty="0"/>
        </a:p>
      </dsp:txBody>
      <dsp:txXfrm>
        <a:off x="43633" y="4625274"/>
        <a:ext cx="9056733" cy="806550"/>
      </dsp:txXfrm>
    </dsp:sp>
    <dsp:sp modelId="{4AF057AE-DB32-BB4B-B3DE-B80A6821EC78}">
      <dsp:nvSpPr>
        <dsp:cNvPr id="0" name=""/>
        <dsp:cNvSpPr/>
      </dsp:nvSpPr>
      <dsp:spPr>
        <a:xfrm>
          <a:off x="0" y="5521537"/>
          <a:ext cx="9143999" cy="893816"/>
        </a:xfrm>
        <a:prstGeom prst="roundRect">
          <a:avLst/>
        </a:prstGeom>
        <a:solidFill>
          <a:schemeClr val="accent5">
            <a:hueOff val="787450"/>
            <a:satOff val="42288"/>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pl-PL" sz="1600" kern="1200" dirty="0"/>
            <a:t>Daj obu stronom wystarczająco dużo czasu na zastanowienie się, zadawanie pytań i rozmowę, aby mogły dojść do porozumienia w sprawie wykonalnego porozumienia. Konieczne będzie wyrażenie rozwiązań i emocji w produktywny sposób.</a:t>
          </a:r>
          <a:endParaRPr lang="en-US" sz="1600" kern="1200" dirty="0"/>
        </a:p>
      </dsp:txBody>
      <dsp:txXfrm>
        <a:off x="43633" y="5565170"/>
        <a:ext cx="9056733" cy="80655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0EDB9-7A06-864B-95AB-E141603A8495}">
      <dsp:nvSpPr>
        <dsp:cNvPr id="0" name=""/>
        <dsp:cNvSpPr/>
      </dsp:nvSpPr>
      <dsp:spPr>
        <a:xfrm>
          <a:off x="0" y="76867"/>
          <a:ext cx="9012580" cy="121328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Pierwszy krok powinien pokazać, że obie strony postrzegają drugą osobę jako równoprawnego uczestnika procesu rozwiązywania sporu. Uczestnicy powinni zgodzić się na podstawowe zasady procesu rozmowy, takie jak grzeczne słuchanie siebie nawzajem i powstrzymywanie się od przerywania lub osobistej krytyki.</a:t>
          </a:r>
          <a:endParaRPr lang="en-US" sz="1700" kern="1200" dirty="0"/>
        </a:p>
      </dsp:txBody>
      <dsp:txXfrm>
        <a:off x="59228" y="136095"/>
        <a:ext cx="8894124" cy="1094833"/>
      </dsp:txXfrm>
    </dsp:sp>
    <dsp:sp modelId="{E0A996B6-580F-3644-ABB0-CB8586BECD68}">
      <dsp:nvSpPr>
        <dsp:cNvPr id="0" name=""/>
        <dsp:cNvSpPr/>
      </dsp:nvSpPr>
      <dsp:spPr>
        <a:xfrm>
          <a:off x="0" y="1339117"/>
          <a:ext cx="9012580" cy="1213289"/>
        </a:xfrm>
        <a:prstGeom prst="roundRect">
          <a:avLst/>
        </a:prstGeom>
        <a:solidFill>
          <a:schemeClr val="accent5">
            <a:hueOff val="196862"/>
            <a:satOff val="10572"/>
            <a:lumOff val="-3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Mediator może wprowadzić metody zmniejszenia bezpośredniej presji i podjąć kroki w celu rozwiązania sprawy lub przynajmniej uzgodnienia pewnych kwestii, po obiektywnym zdefiniowaniu rzeczywistego charakteru i kluczowych aspektów sporu.</a:t>
          </a:r>
          <a:endParaRPr lang="en-US" sz="1700" kern="1200" dirty="0"/>
        </a:p>
      </dsp:txBody>
      <dsp:txXfrm>
        <a:off x="59228" y="1398345"/>
        <a:ext cx="8894124" cy="1094833"/>
      </dsp:txXfrm>
    </dsp:sp>
    <dsp:sp modelId="{CEFC849E-CF61-DB44-A3D1-4DF714737AF3}">
      <dsp:nvSpPr>
        <dsp:cNvPr id="0" name=""/>
        <dsp:cNvSpPr/>
      </dsp:nvSpPr>
      <dsp:spPr>
        <a:xfrm>
          <a:off x="0" y="2601367"/>
          <a:ext cx="9012580" cy="1213289"/>
        </a:xfrm>
        <a:prstGeom prst="roundRect">
          <a:avLst/>
        </a:prstGeom>
        <a:solidFill>
          <a:schemeClr val="accent5">
            <a:hueOff val="393725"/>
            <a:satOff val="21144"/>
            <a:lumOff val="-7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Strony konfliktu muszą następnie wybrać, czy zająć stanowiska po przeciwnych stronach dyskusji (negocjacje pozycyjne), czy też usiąść obok siebie i zająć się podstawowymi kwestiami i fundamentalnymi przekonaniami, które leżą u podstaw sporu (negocjacje oparte na zasadach).</a:t>
          </a:r>
          <a:endParaRPr lang="en-US" sz="1700" kern="1200" dirty="0"/>
        </a:p>
      </dsp:txBody>
      <dsp:txXfrm>
        <a:off x="59228" y="2660595"/>
        <a:ext cx="8894124" cy="1094833"/>
      </dsp:txXfrm>
    </dsp:sp>
    <dsp:sp modelId="{CBA3267E-C785-E94A-B8EB-7DD327B358D0}">
      <dsp:nvSpPr>
        <dsp:cNvPr id="0" name=""/>
        <dsp:cNvSpPr/>
      </dsp:nvSpPr>
      <dsp:spPr>
        <a:xfrm>
          <a:off x="0" y="3863617"/>
          <a:ext cx="9012580" cy="1213289"/>
        </a:xfrm>
        <a:prstGeom prst="roundRect">
          <a:avLst/>
        </a:prstGeom>
        <a:solidFill>
          <a:schemeClr val="accent5">
            <a:hueOff val="590587"/>
            <a:satOff val="31716"/>
            <a:lumOff val="-11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Ten rodzaj mediacji zakłada, że jako mediator lubisz prowadzić owocne rozmowy, a nie takie, które są bezowocne lub marnują Twój czas, i zapewnia pewne zasady do rozważenia.</a:t>
          </a:r>
          <a:endParaRPr lang="en-US" sz="1700" kern="1200" dirty="0"/>
        </a:p>
      </dsp:txBody>
      <dsp:txXfrm>
        <a:off x="59228" y="3922845"/>
        <a:ext cx="8894124" cy="1094833"/>
      </dsp:txXfrm>
    </dsp:sp>
    <dsp:sp modelId="{E0F15891-10D8-F445-B231-343F6AC74A66}">
      <dsp:nvSpPr>
        <dsp:cNvPr id="0" name=""/>
        <dsp:cNvSpPr/>
      </dsp:nvSpPr>
      <dsp:spPr>
        <a:xfrm>
          <a:off x="0" y="5125867"/>
          <a:ext cx="9012580" cy="1213289"/>
        </a:xfrm>
        <a:prstGeom prst="roundRect">
          <a:avLst/>
        </a:prstGeom>
        <a:solidFill>
          <a:schemeClr val="accent5">
            <a:hueOff val="787450"/>
            <a:satOff val="42288"/>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Ponieważ każde negocjacje są unikalne, nie może istnieć zestaw reguł. Niektóre z wielu rzeczy, które można poprawić poprzez czytanie, refleksję, a następnie stosowanie innowacyjnych technik negocjacyjnych, to nasze nastawienie, podejście i świadomość.</a:t>
          </a:r>
          <a:endParaRPr lang="en-US" sz="1700" kern="1200" dirty="0"/>
        </a:p>
      </dsp:txBody>
      <dsp:txXfrm>
        <a:off x="59228" y="5185095"/>
        <a:ext cx="8894124" cy="109483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D08D41-01F4-074D-ADA4-89A8D4372FE4}">
      <dsp:nvSpPr>
        <dsp:cNvPr id="0" name=""/>
        <dsp:cNvSpPr/>
      </dsp:nvSpPr>
      <dsp:spPr>
        <a:xfrm>
          <a:off x="0" y="158572"/>
          <a:ext cx="7908967" cy="11977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Od czasu Traktatu Amsterdamskiego z 1997 r., który obejmował "pierwszy filar", migracja jest przedmiotem troski Europy. Jednak polityka migracyjna i integracyjna nadal pozostaje przedmiotem zainteresowania poszczególnych krajów.</a:t>
          </a:r>
          <a:endParaRPr lang="en-US" sz="1700" kern="1200" dirty="0"/>
        </a:p>
      </dsp:txBody>
      <dsp:txXfrm>
        <a:off x="58469" y="217041"/>
        <a:ext cx="7792029" cy="1080812"/>
      </dsp:txXfrm>
    </dsp:sp>
    <dsp:sp modelId="{875DC904-D501-0144-89A3-AD7EA9816C51}">
      <dsp:nvSpPr>
        <dsp:cNvPr id="0" name=""/>
        <dsp:cNvSpPr/>
      </dsp:nvSpPr>
      <dsp:spPr>
        <a:xfrm>
          <a:off x="0" y="1405283"/>
          <a:ext cx="7908967" cy="1197750"/>
        </a:xfrm>
        <a:prstGeom prst="roundRect">
          <a:avLst/>
        </a:prstGeom>
        <a:solidFill>
          <a:schemeClr val="accent2">
            <a:hueOff val="-361550"/>
            <a:satOff val="-2481"/>
            <a:lumOff val="1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pl-PL" sz="1700" kern="1200" dirty="0"/>
            <a:t>Jednym z głównych problemów, z którymi interesariusze muszą sobie lokalnie radzić, jest integracja związana z polityką imigracyjną. Aby zapewnić spójność, wzrost gospodarczy i społeczny polityki imigracyjnej i integracyjnej, wymagane jest wielostronne zarządzanie.</a:t>
          </a:r>
          <a:endParaRPr lang="en-US" sz="1700" kern="1200" dirty="0"/>
        </a:p>
      </dsp:txBody>
      <dsp:txXfrm>
        <a:off x="58469" y="1463752"/>
        <a:ext cx="7792029" cy="1080812"/>
      </dsp:txXfrm>
    </dsp:sp>
    <dsp:sp modelId="{1915C080-5B98-FF41-98E2-8A74CA2646F3}">
      <dsp:nvSpPr>
        <dsp:cNvPr id="0" name=""/>
        <dsp:cNvSpPr/>
      </dsp:nvSpPr>
      <dsp:spPr>
        <a:xfrm>
          <a:off x="0" y="2651994"/>
          <a:ext cx="7908967" cy="1197750"/>
        </a:xfrm>
        <a:prstGeom prst="roundRect">
          <a:avLst/>
        </a:prstGeom>
        <a:solidFill>
          <a:schemeClr val="accent2">
            <a:hueOff val="-723100"/>
            <a:satOff val="-4962"/>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Walka z uprzedzeniami, których doświadczają niektóre grupy Europejczyków, utorowała drogę do drugiego etapu, którym jest poprawa dialogu międzykulturowego. Rok 2008 był początkiem Europejskiego Roku Dialogu Międzykulturowego.</a:t>
          </a:r>
          <a:endParaRPr lang="en-US" sz="1700" kern="1200" dirty="0"/>
        </a:p>
      </dsp:txBody>
      <dsp:txXfrm>
        <a:off x="58469" y="2710463"/>
        <a:ext cx="7792029" cy="1080812"/>
      </dsp:txXfrm>
    </dsp:sp>
    <dsp:sp modelId="{8057D0ED-8624-7E4A-B67D-D59817992E4E}">
      <dsp:nvSpPr>
        <dsp:cNvPr id="0" name=""/>
        <dsp:cNvSpPr/>
      </dsp:nvSpPr>
      <dsp:spPr>
        <a:xfrm>
          <a:off x="0" y="3898705"/>
          <a:ext cx="7908967" cy="1197750"/>
        </a:xfrm>
        <a:prstGeom prst="roundRect">
          <a:avLst/>
        </a:prstGeom>
        <a:solidFill>
          <a:schemeClr val="accent2">
            <a:hueOff val="-1084650"/>
            <a:satOff val="-7443"/>
            <a:lumOff val="3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Stwierdzenie o "wielokulturowym charakterze wielu narodów" jest ściśle związane z wymogiem komunikacji międzykulturowej. Jeśli różnorodność jest postrzegana jako siła społeczeństw europejskich, to budowanie poczucia europejskiej tożsamości i obywatelstwa jest postrzegane jako złożone i trudne zagadnienie.</a:t>
          </a:r>
          <a:endParaRPr lang="en-US" sz="1700" kern="1200" dirty="0"/>
        </a:p>
      </dsp:txBody>
      <dsp:txXfrm>
        <a:off x="58469" y="3957174"/>
        <a:ext cx="7792029" cy="1080812"/>
      </dsp:txXfrm>
    </dsp:sp>
    <dsp:sp modelId="{CC339F00-B341-2844-9EAC-0A9196DB9A9F}">
      <dsp:nvSpPr>
        <dsp:cNvPr id="0" name=""/>
        <dsp:cNvSpPr/>
      </dsp:nvSpPr>
      <dsp:spPr>
        <a:xfrm>
          <a:off x="0" y="5145416"/>
          <a:ext cx="7908967" cy="1197750"/>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Dotyczy to zarówno migrantów będących obywatelami UE, jak i migrantów przybywających z krajów trzecich spoza UE.</a:t>
          </a:r>
          <a:endParaRPr lang="en-US" sz="1700" kern="1200" dirty="0"/>
        </a:p>
      </dsp:txBody>
      <dsp:txXfrm>
        <a:off x="58469" y="5203885"/>
        <a:ext cx="7792029" cy="108081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F341EB-16CB-1240-9C44-000F75B57A15}">
      <dsp:nvSpPr>
        <dsp:cNvPr id="0" name=""/>
        <dsp:cNvSpPr/>
      </dsp:nvSpPr>
      <dsp:spPr>
        <a:xfrm>
          <a:off x="0" y="77012"/>
          <a:ext cx="7994321" cy="155843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pl-PL" sz="1800" b="0" kern="1200" dirty="0"/>
            <a:t>Chociaż praktyki rozwiązywania sporów, zapobiegania konfliktom i tłumaczenia są tak stare, jak pierwsze przepływy migrantów do Europy i zyskały uwagę wraz z rosnącym naciskiem na politykę spójności społecznej w społeczeństwach przyjmujących migrantów, mediator wielokulturowy jest stosunkowo nowym zawodem w Europie.</a:t>
          </a:r>
          <a:endParaRPr lang="en-US" sz="1800" kern="1200" dirty="0"/>
        </a:p>
      </dsp:txBody>
      <dsp:txXfrm>
        <a:off x="76077" y="153089"/>
        <a:ext cx="7842167" cy="1406285"/>
      </dsp:txXfrm>
    </dsp:sp>
    <dsp:sp modelId="{B75ADB83-5103-9445-A1DC-EC8D58409CCB}">
      <dsp:nvSpPr>
        <dsp:cNvPr id="0" name=""/>
        <dsp:cNvSpPr/>
      </dsp:nvSpPr>
      <dsp:spPr>
        <a:xfrm>
          <a:off x="0" y="1687292"/>
          <a:ext cx="7994321" cy="1558439"/>
        </a:xfrm>
        <a:prstGeom prst="roundRect">
          <a:avLst/>
        </a:prstGeom>
        <a:solidFill>
          <a:schemeClr val="accent2">
            <a:hueOff val="-482067"/>
            <a:satOff val="-3308"/>
            <a:lumOff val="16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pl-PL" sz="1800" kern="1200" dirty="0"/>
            <a:t>Mediacja wielokulturowa zyskała coraz większą uwagę po ustanowieniu Europejskiego Kodeksu Postępowania dla Mediatorów z 2004 r. oraz Jednolitego Aktu Mediacyjnego Zgromadzenia Ogólnego ONZ z 2002 r.</a:t>
          </a:r>
          <a:endParaRPr lang="en-US" sz="1800" kern="1200" dirty="0"/>
        </a:p>
      </dsp:txBody>
      <dsp:txXfrm>
        <a:off x="76077" y="1763369"/>
        <a:ext cx="7842167" cy="1406285"/>
      </dsp:txXfrm>
    </dsp:sp>
    <dsp:sp modelId="{D867F6D9-68C4-ED4C-A1A0-BF5C8D7FBFA8}">
      <dsp:nvSpPr>
        <dsp:cNvPr id="0" name=""/>
        <dsp:cNvSpPr/>
      </dsp:nvSpPr>
      <dsp:spPr>
        <a:xfrm>
          <a:off x="0" y="3297572"/>
          <a:ext cx="7994321" cy="1558439"/>
        </a:xfrm>
        <a:prstGeom prst="roundRect">
          <a:avLst/>
        </a:prstGeom>
        <a:solidFill>
          <a:schemeClr val="accent2">
            <a:hueOff val="-964133"/>
            <a:satOff val="-6616"/>
            <a:lumOff val="33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pl-PL" sz="1800" b="0" kern="1200" dirty="0"/>
            <a:t>Pomimo przepisów Unii Europejskiej regulujących i standaryzujących działalność mediatorów, każdy kraj europejski nadal posiada własne ramy prawne w dziedzinie mediacji.</a:t>
          </a:r>
          <a:endParaRPr lang="en-US" sz="1800" kern="1200" dirty="0"/>
        </a:p>
      </dsp:txBody>
      <dsp:txXfrm>
        <a:off x="76077" y="3373649"/>
        <a:ext cx="7842167" cy="1406285"/>
      </dsp:txXfrm>
    </dsp:sp>
    <dsp:sp modelId="{612828C2-BCD4-7F44-850B-00D24399A730}">
      <dsp:nvSpPr>
        <dsp:cNvPr id="0" name=""/>
        <dsp:cNvSpPr/>
      </dsp:nvSpPr>
      <dsp:spPr>
        <a:xfrm>
          <a:off x="0" y="4907851"/>
          <a:ext cx="7994321" cy="1558439"/>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pl-PL" sz="1800" b="0" kern="1200" dirty="0"/>
            <a:t>W rezultacie w kilku państwach członkowskich brakuje harmonizacji i uzgodnionych norm wielokulturowości.</a:t>
          </a:r>
          <a:endParaRPr lang="en-US" sz="1800" kern="1200" dirty="0"/>
        </a:p>
      </dsp:txBody>
      <dsp:txXfrm>
        <a:off x="76077" y="4983928"/>
        <a:ext cx="7842167" cy="140628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4BFC3B-E64C-F544-A335-D56B0BA4EFFB}">
      <dsp:nvSpPr>
        <dsp:cNvPr id="0" name=""/>
        <dsp:cNvSpPr/>
      </dsp:nvSpPr>
      <dsp:spPr>
        <a:xfrm>
          <a:off x="2605700" y="0"/>
          <a:ext cx="6154274" cy="165215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b="0" kern="1200" dirty="0"/>
            <a:t>Zrozumienie zasad i najlepszych praktyk mediacji wielokulturowej w państwach członkowskich Unii Europejskiej rozpoczyna się od zdefiniowania roli i obowiązków mediatorów wielokulturowych.</a:t>
          </a:r>
          <a:endParaRPr lang="en-GB" sz="1400" kern="1200" dirty="0"/>
        </a:p>
      </dsp:txBody>
      <dsp:txXfrm>
        <a:off x="2654090" y="48390"/>
        <a:ext cx="6057494" cy="1555374"/>
      </dsp:txXfrm>
    </dsp:sp>
    <dsp:sp modelId="{D7DC7303-0B2B-AC4C-AB85-32E82C245B98}">
      <dsp:nvSpPr>
        <dsp:cNvPr id="0" name=""/>
        <dsp:cNvSpPr/>
      </dsp:nvSpPr>
      <dsp:spPr>
        <a:xfrm rot="5400000">
          <a:off x="5373058" y="1693458"/>
          <a:ext cx="619557" cy="74346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rot="-5400000">
        <a:off x="5459797" y="1755414"/>
        <a:ext cx="446081" cy="433690"/>
      </dsp:txXfrm>
    </dsp:sp>
    <dsp:sp modelId="{F28DEB6F-1EFC-C747-9758-0D195CED3C8B}">
      <dsp:nvSpPr>
        <dsp:cNvPr id="0" name=""/>
        <dsp:cNvSpPr/>
      </dsp:nvSpPr>
      <dsp:spPr>
        <a:xfrm>
          <a:off x="2605700" y="2478231"/>
          <a:ext cx="6154274" cy="1652154"/>
        </a:xfrm>
        <a:prstGeom prst="roundRect">
          <a:avLst>
            <a:gd name="adj" fmla="val 10000"/>
          </a:avLst>
        </a:prstGeom>
        <a:solidFill>
          <a:schemeClr val="accent2">
            <a:hueOff val="-723100"/>
            <a:satOff val="-4962"/>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b="0" kern="1200" dirty="0"/>
            <a:t>Poniżej przedstawiono główne obowiązki w zakresie integracji migrantów w krajach europejskich o różnych możliwościach:</a:t>
          </a:r>
          <a:endParaRPr lang="en-GB" sz="1400" kern="1200" dirty="0"/>
        </a:p>
      </dsp:txBody>
      <dsp:txXfrm>
        <a:off x="2654090" y="2526621"/>
        <a:ext cx="6057494" cy="1555374"/>
      </dsp:txXfrm>
    </dsp:sp>
    <dsp:sp modelId="{9C05A3B0-4F72-E841-8AB3-7B01B3348A49}">
      <dsp:nvSpPr>
        <dsp:cNvPr id="0" name=""/>
        <dsp:cNvSpPr/>
      </dsp:nvSpPr>
      <dsp:spPr>
        <a:xfrm rot="5400000">
          <a:off x="5373058" y="4171689"/>
          <a:ext cx="619557" cy="743469"/>
        </a:xfrm>
        <a:prstGeom prst="rightArrow">
          <a:avLst>
            <a:gd name="adj1" fmla="val 60000"/>
            <a:gd name="adj2" fmla="val 50000"/>
          </a:avLst>
        </a:prstGeom>
        <a:solidFill>
          <a:schemeClr val="accent2">
            <a:hueOff val="-1446200"/>
            <a:satOff val="-9924"/>
            <a:lumOff val="509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rot="-5400000">
        <a:off x="5459797" y="4233645"/>
        <a:ext cx="446081" cy="433690"/>
      </dsp:txXfrm>
    </dsp:sp>
    <dsp:sp modelId="{C41CDCBD-E58B-A743-9198-ECE04B599BFF}">
      <dsp:nvSpPr>
        <dsp:cNvPr id="0" name=""/>
        <dsp:cNvSpPr/>
      </dsp:nvSpPr>
      <dsp:spPr>
        <a:xfrm>
          <a:off x="2605700" y="4956462"/>
          <a:ext cx="6154274" cy="1652154"/>
        </a:xfrm>
        <a:prstGeom prst="roundRect">
          <a:avLst>
            <a:gd name="adj" fmla="val 10000"/>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b="0" kern="1200" dirty="0"/>
            <a:t>Obejmują one: tłumaczenie ustne, pośrednictwo kulturowe, tworzenie i utrzymywanie spokojnego, polubownego środowiska negocjacyjnego, budowanie zaufania między stronami (poprzez wyjaśnianie nieporozumień), zapobieganie konfliktom i wsparcie w ich rozwiązywaniu, "sprawdzanie rzeczywistości" poprzez przedstawianie punktów widzenia przeciwnych stron oraz, w razie potrzeby, pomoc prawna. (W niektórych warunkach mediator może być wymagany w celu zagwarantowania jakości usług i ochrony praw migrantów).</a:t>
          </a:r>
          <a:endParaRPr lang="en-GB" sz="1400" kern="1200" dirty="0"/>
        </a:p>
      </dsp:txBody>
      <dsp:txXfrm>
        <a:off x="2654090" y="5004852"/>
        <a:ext cx="6057494" cy="155537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3663A1-B419-ED41-B37A-38EF8DE26001}">
      <dsp:nvSpPr>
        <dsp:cNvPr id="0" name=""/>
        <dsp:cNvSpPr/>
      </dsp:nvSpPr>
      <dsp:spPr>
        <a:xfrm>
          <a:off x="0" y="76677"/>
          <a:ext cx="8126435" cy="121328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pl-PL" sz="1700" kern="1200" dirty="0"/>
            <a:t>Mediacja wielokulturowa jest obecnie postrzegana jako najbardziej odpowiednia, ekonomiczna i korzystna strategia gwarantująca integrację imigrantów ze społecznością kraju przyjmującego. Jeśli mediatorzy kulturowi chcą służyć jako łącznik między instytucjami a migrantami, muszą uwzględnić ten ważny element.</a:t>
          </a:r>
          <a:endParaRPr lang="en-US" sz="1700" kern="1200" dirty="0"/>
        </a:p>
      </dsp:txBody>
      <dsp:txXfrm>
        <a:off x="59228" y="135905"/>
        <a:ext cx="8007979" cy="1094833"/>
      </dsp:txXfrm>
    </dsp:sp>
    <dsp:sp modelId="{FAA998D6-246E-8746-B654-C953C448F38F}">
      <dsp:nvSpPr>
        <dsp:cNvPr id="0" name=""/>
        <dsp:cNvSpPr/>
      </dsp:nvSpPr>
      <dsp:spPr>
        <a:xfrm>
          <a:off x="0" y="1338927"/>
          <a:ext cx="8126435" cy="1213289"/>
        </a:xfrm>
        <a:prstGeom prst="roundRect">
          <a:avLst/>
        </a:prstGeom>
        <a:solidFill>
          <a:schemeClr val="accent2">
            <a:hueOff val="-361550"/>
            <a:satOff val="-2481"/>
            <a:lumOff val="1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pl-PL" sz="1700" kern="1200" dirty="0"/>
            <a:t>Ich pozycja i rola są ważnymi czynnikami przy opracowywaniu lokalnej polityki zarządzania wielokulturowością. Aby zapewnić odpowiednią lokalną strategię imigracji i integracji, warto porównać wyzwania i specyfikę krajów w całej Europie.</a:t>
          </a:r>
          <a:endParaRPr lang="en-US" sz="1700" kern="1200" dirty="0"/>
        </a:p>
      </dsp:txBody>
      <dsp:txXfrm>
        <a:off x="59228" y="1398155"/>
        <a:ext cx="8007979" cy="1094833"/>
      </dsp:txXfrm>
    </dsp:sp>
    <dsp:sp modelId="{48CCDD15-2E96-2048-BB5B-33796B7CE494}">
      <dsp:nvSpPr>
        <dsp:cNvPr id="0" name=""/>
        <dsp:cNvSpPr/>
      </dsp:nvSpPr>
      <dsp:spPr>
        <a:xfrm>
          <a:off x="0" y="2601176"/>
          <a:ext cx="8126435" cy="1213289"/>
        </a:xfrm>
        <a:prstGeom prst="roundRect">
          <a:avLst/>
        </a:prstGeom>
        <a:solidFill>
          <a:schemeClr val="accent2">
            <a:hueOff val="-723100"/>
            <a:satOff val="-4962"/>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pl-PL" sz="1700" kern="1200" dirty="0"/>
            <a:t>Aby imigranci mogli znaleźć miejsce do życia i pracy w kulturach krajów przyjmujących, mediatorzy wielokulturowi służą jako przypomnienie ram prawnych imigracji i integracji.</a:t>
          </a:r>
          <a:endParaRPr lang="en-US" sz="1700" kern="1200" dirty="0"/>
        </a:p>
      </dsp:txBody>
      <dsp:txXfrm>
        <a:off x="59228" y="2660404"/>
        <a:ext cx="8007979" cy="1094833"/>
      </dsp:txXfrm>
    </dsp:sp>
    <dsp:sp modelId="{686E9C6D-4FBD-D140-9889-C39BAC8EF23E}">
      <dsp:nvSpPr>
        <dsp:cNvPr id="0" name=""/>
        <dsp:cNvSpPr/>
      </dsp:nvSpPr>
      <dsp:spPr>
        <a:xfrm>
          <a:off x="0" y="3863427"/>
          <a:ext cx="8126435" cy="1213289"/>
        </a:xfrm>
        <a:prstGeom prst="roundRect">
          <a:avLst/>
        </a:prstGeom>
        <a:solidFill>
          <a:schemeClr val="accent2">
            <a:hueOff val="-1084650"/>
            <a:satOff val="-7443"/>
            <a:lumOff val="3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Kluczowym elementem mediacji jest osoba trzecia; bez niej mediacja nie byłaby możliwa.</a:t>
          </a:r>
          <a:endParaRPr lang="en-US" sz="1700" kern="1200" dirty="0"/>
        </a:p>
      </dsp:txBody>
      <dsp:txXfrm>
        <a:off x="59228" y="3922655"/>
        <a:ext cx="8007979" cy="1094833"/>
      </dsp:txXfrm>
    </dsp:sp>
    <dsp:sp modelId="{14C6E57D-84C4-3A40-A364-BDC93D643F51}">
      <dsp:nvSpPr>
        <dsp:cNvPr id="0" name=""/>
        <dsp:cNvSpPr/>
      </dsp:nvSpPr>
      <dsp:spPr>
        <a:xfrm>
          <a:off x="0" y="5125677"/>
          <a:ext cx="8126435" cy="1213289"/>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dirty="0"/>
            <a:t>Mediator pozwala ludziom, a co ważniejsze grupom społecznym lub kulturowym, nie żyć w izolacji, wycofaniu, nieuznaniu przez resztę populacji, lekceważeniu, pogardzie lub odrzuceniu w bezsensie i przemocy.</a:t>
          </a:r>
          <a:endParaRPr lang="en-US" sz="1700" kern="1200" dirty="0"/>
        </a:p>
      </dsp:txBody>
      <dsp:txXfrm>
        <a:off x="59228" y="5184905"/>
        <a:ext cx="8007979" cy="109483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FE28F6-BE66-B34F-B4EB-814DD7BACA6F}">
      <dsp:nvSpPr>
        <dsp:cNvPr id="0" name=""/>
        <dsp:cNvSpPr/>
      </dsp:nvSpPr>
      <dsp:spPr>
        <a:xfrm>
          <a:off x="0" y="0"/>
          <a:ext cx="6547804" cy="185808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just" defTabSz="844550">
            <a:lnSpc>
              <a:spcPct val="90000"/>
            </a:lnSpc>
            <a:spcBef>
              <a:spcPct val="0"/>
            </a:spcBef>
            <a:spcAft>
              <a:spcPct val="35000"/>
            </a:spcAft>
            <a:buNone/>
          </a:pPr>
          <a:r>
            <a:rPr lang="pl-PL" sz="1900" kern="1200" dirty="0"/>
            <a:t>Mediacja wielokulturowa to termin, który często nawiązuje do międzykulturowego charakteru uważności i komunikacji w wielu kulturach, głównie w odniesieniu do migracji oraz wieloetnicznego i międzykulturowego społeczeństwa.</a:t>
          </a:r>
          <a:endParaRPr lang="en-US" sz="1900" kern="1200" dirty="0"/>
        </a:p>
      </dsp:txBody>
      <dsp:txXfrm>
        <a:off x="54422" y="54422"/>
        <a:ext cx="4542780" cy="1749245"/>
      </dsp:txXfrm>
    </dsp:sp>
    <dsp:sp modelId="{3B40250D-5467-5048-8F7F-B603E137E4EF}">
      <dsp:nvSpPr>
        <dsp:cNvPr id="0" name=""/>
        <dsp:cNvSpPr/>
      </dsp:nvSpPr>
      <dsp:spPr>
        <a:xfrm>
          <a:off x="577747" y="2167770"/>
          <a:ext cx="6547804" cy="1858089"/>
        </a:xfrm>
        <a:prstGeom prst="roundRect">
          <a:avLst>
            <a:gd name="adj" fmla="val 10000"/>
          </a:avLst>
        </a:prstGeom>
        <a:solidFill>
          <a:schemeClr val="accent2">
            <a:hueOff val="-723100"/>
            <a:satOff val="-4962"/>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just" defTabSz="844550">
            <a:lnSpc>
              <a:spcPct val="90000"/>
            </a:lnSpc>
            <a:spcBef>
              <a:spcPct val="0"/>
            </a:spcBef>
            <a:spcAft>
              <a:spcPct val="35000"/>
            </a:spcAft>
            <a:buNone/>
          </a:pPr>
          <a:r>
            <a:rPr lang="pl-PL" sz="1900" b="0" kern="1200" dirty="0"/>
            <a:t>Ponieważ mediacja wielokulturowa ma na celu odbudowę systemów pośredniczących między ludźmi, społecznościami i państwem, obejmuje ona również budowanie potencjału.</a:t>
          </a:r>
          <a:endParaRPr lang="en-US" sz="1900" kern="1200" dirty="0"/>
        </a:p>
      </dsp:txBody>
      <dsp:txXfrm>
        <a:off x="632169" y="2222192"/>
        <a:ext cx="4653454" cy="1749245"/>
      </dsp:txXfrm>
    </dsp:sp>
    <dsp:sp modelId="{EDA1E444-9729-4E47-8B19-7CD0316A7120}">
      <dsp:nvSpPr>
        <dsp:cNvPr id="0" name=""/>
        <dsp:cNvSpPr/>
      </dsp:nvSpPr>
      <dsp:spPr>
        <a:xfrm>
          <a:off x="1155494" y="4335541"/>
          <a:ext cx="6547804" cy="1858089"/>
        </a:xfrm>
        <a:prstGeom prst="roundRect">
          <a:avLst>
            <a:gd name="adj" fmla="val 10000"/>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just" defTabSz="844550">
            <a:lnSpc>
              <a:spcPct val="90000"/>
            </a:lnSpc>
            <a:spcBef>
              <a:spcPct val="0"/>
            </a:spcBef>
            <a:spcAft>
              <a:spcPct val="35000"/>
            </a:spcAft>
            <a:buNone/>
          </a:pPr>
          <a:r>
            <a:rPr lang="pl-PL" sz="1900" kern="1200" dirty="0"/>
            <a:t>Mediacja wielokulturowa odnosi się do "wszelkich działań, które próbują zmniejszyć negatywne konsekwencje barier językowych, różnic społeczno-kulturowych i konfliktów między grupami etnicznymi".</a:t>
          </a:r>
          <a:endParaRPr lang="en-US" sz="1900" kern="1200" dirty="0"/>
        </a:p>
      </dsp:txBody>
      <dsp:txXfrm>
        <a:off x="1209916" y="4389963"/>
        <a:ext cx="4653454" cy="1749245"/>
      </dsp:txXfrm>
    </dsp:sp>
    <dsp:sp modelId="{F884F31D-7A5E-6946-9E02-6C7CD717F005}">
      <dsp:nvSpPr>
        <dsp:cNvPr id="0" name=""/>
        <dsp:cNvSpPr/>
      </dsp:nvSpPr>
      <dsp:spPr>
        <a:xfrm>
          <a:off x="5340046" y="1409051"/>
          <a:ext cx="1207758" cy="1207758"/>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611792" y="1409051"/>
        <a:ext cx="664266" cy="908838"/>
      </dsp:txXfrm>
    </dsp:sp>
    <dsp:sp modelId="{4C518DFE-E6B9-1148-950C-731912DBBB52}">
      <dsp:nvSpPr>
        <dsp:cNvPr id="0" name=""/>
        <dsp:cNvSpPr/>
      </dsp:nvSpPr>
      <dsp:spPr>
        <a:xfrm>
          <a:off x="5917793" y="3564434"/>
          <a:ext cx="1207758" cy="1207758"/>
        </a:xfrm>
        <a:prstGeom prst="downArrow">
          <a:avLst>
            <a:gd name="adj1" fmla="val 55000"/>
            <a:gd name="adj2" fmla="val 45000"/>
          </a:avLst>
        </a:prstGeom>
        <a:solidFill>
          <a:schemeClr val="accent2">
            <a:tint val="40000"/>
            <a:alpha val="90000"/>
            <a:hueOff val="-1757410"/>
            <a:satOff val="-6624"/>
            <a:lumOff val="722"/>
            <a:alphaOff val="0"/>
          </a:schemeClr>
        </a:solidFill>
        <a:ln w="12700" cap="flat" cmpd="sng" algn="ctr">
          <a:solidFill>
            <a:schemeClr val="accent2">
              <a:tint val="40000"/>
              <a:alpha val="90000"/>
              <a:hueOff val="-1757410"/>
              <a:satOff val="-6624"/>
              <a:lumOff val="7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189539" y="3564434"/>
        <a:ext cx="664266" cy="90883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9667A0-8BC9-3A42-9309-955733431750}">
      <dsp:nvSpPr>
        <dsp:cNvPr id="0" name=""/>
        <dsp:cNvSpPr/>
      </dsp:nvSpPr>
      <dsp:spPr>
        <a:xfrm>
          <a:off x="0" y="4061721"/>
          <a:ext cx="11047253" cy="88860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pl-PL" sz="1500" kern="1200" dirty="0"/>
            <a:t>Podczas gdy państwo i kultura kraju przyjmującego nie mają obowiązku promowania równych szans lub usług tłumaczeniowych / mediacyjnych, migranci i służby publiczne muszą opracować własne rozwiązania, aby poradzić sobie z kwestiami komunikacyjnymi (</a:t>
          </a:r>
          <a:r>
            <a:rPr lang="pl-PL" sz="1500" kern="1200" dirty="0" err="1"/>
            <a:t>Dahinden</a:t>
          </a:r>
          <a:r>
            <a:rPr lang="pl-PL" sz="1500" kern="1200" dirty="0"/>
            <a:t> &amp; </a:t>
          </a:r>
          <a:r>
            <a:rPr lang="pl-PL" sz="1500" kern="1200" dirty="0" err="1"/>
            <a:t>Chimienti</a:t>
          </a:r>
          <a:r>
            <a:rPr lang="pl-PL" sz="1500" kern="1200" dirty="0"/>
            <a:t>, 2002).</a:t>
          </a:r>
          <a:endParaRPr lang="en-US" sz="1500" kern="1200" dirty="0"/>
        </a:p>
      </dsp:txBody>
      <dsp:txXfrm>
        <a:off x="0" y="4061721"/>
        <a:ext cx="11047253" cy="888605"/>
      </dsp:txXfrm>
    </dsp:sp>
    <dsp:sp modelId="{2F43BB78-712E-2344-92F1-C3634E812A7C}">
      <dsp:nvSpPr>
        <dsp:cNvPr id="0" name=""/>
        <dsp:cNvSpPr/>
      </dsp:nvSpPr>
      <dsp:spPr>
        <a:xfrm rot="10800000">
          <a:off x="0" y="2708375"/>
          <a:ext cx="11047253" cy="1366675"/>
        </a:xfrm>
        <a:prstGeom prst="upArrowCallout">
          <a:avLst/>
        </a:prstGeom>
        <a:solidFill>
          <a:schemeClr val="accent2">
            <a:hueOff val="-482067"/>
            <a:satOff val="-3308"/>
            <a:lumOff val="16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pl-PL" sz="1500" kern="1200" dirty="0"/>
            <a:t>Migranci powinni integrować się z kulturą, językiem, wartościami i tradycjami kraju przyjmującego (Gordona, 1964, cytowany w </a:t>
          </a:r>
          <a:r>
            <a:rPr lang="pl-PL" sz="1500" kern="1200" dirty="0" err="1"/>
            <a:t>Dahinden</a:t>
          </a:r>
          <a:r>
            <a:rPr lang="pl-PL" sz="1500" kern="1200" dirty="0"/>
            <a:t> &amp; </a:t>
          </a:r>
          <a:r>
            <a:rPr lang="pl-PL" sz="1500" kern="1200" dirty="0" err="1"/>
            <a:t>Chimienti</a:t>
          </a:r>
          <a:r>
            <a:rPr lang="pl-PL" sz="1500" kern="1200" dirty="0"/>
            <a:t>, 2002).</a:t>
          </a:r>
          <a:endParaRPr lang="en-US" sz="1500" kern="1200" dirty="0"/>
        </a:p>
      </dsp:txBody>
      <dsp:txXfrm rot="10800000">
        <a:off x="0" y="2708375"/>
        <a:ext cx="11047253" cy="888024"/>
      </dsp:txXfrm>
    </dsp:sp>
    <dsp:sp modelId="{691AA2F4-93ED-804F-AC98-54C2C4646D32}">
      <dsp:nvSpPr>
        <dsp:cNvPr id="0" name=""/>
        <dsp:cNvSpPr/>
      </dsp:nvSpPr>
      <dsp:spPr>
        <a:xfrm rot="10800000">
          <a:off x="0" y="1355029"/>
          <a:ext cx="11047253" cy="1366675"/>
        </a:xfrm>
        <a:prstGeom prst="upArrowCallout">
          <a:avLst/>
        </a:prstGeom>
        <a:solidFill>
          <a:schemeClr val="accent2">
            <a:hueOff val="-964133"/>
            <a:satOff val="-6616"/>
            <a:lumOff val="33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pl-PL" sz="1500" kern="1200" dirty="0"/>
            <a:t>Pierwsza faza teorii asymilacji obejmowała lata 1950-1970. Hipoteza ta głosi, że zmagania imigrantów z integracją są postrzegane jako ich porażka.</a:t>
          </a:r>
          <a:endParaRPr lang="en-US" sz="1500" kern="1200" dirty="0"/>
        </a:p>
      </dsp:txBody>
      <dsp:txXfrm rot="10800000">
        <a:off x="0" y="1355029"/>
        <a:ext cx="11047253" cy="888024"/>
      </dsp:txXfrm>
    </dsp:sp>
    <dsp:sp modelId="{135FC150-CB56-E047-88FA-C0767918EE11}">
      <dsp:nvSpPr>
        <dsp:cNvPr id="0" name=""/>
        <dsp:cNvSpPr/>
      </dsp:nvSpPr>
      <dsp:spPr>
        <a:xfrm rot="10800000">
          <a:off x="0" y="1683"/>
          <a:ext cx="11047253" cy="1366675"/>
        </a:xfrm>
        <a:prstGeom prst="upArrowCallou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pl-PL" sz="1500" kern="1200" dirty="0"/>
            <a:t>Ewolucja mediacji wielokulturowej w Europie w dużej mierze podążała za trendami w "teorii i praktyce integracji" w skali globalnej (</a:t>
          </a:r>
          <a:r>
            <a:rPr lang="pl-PL" sz="1500" kern="1200" dirty="0" err="1"/>
            <a:t>Dahinden</a:t>
          </a:r>
          <a:r>
            <a:rPr lang="pl-PL" sz="1500" kern="1200" dirty="0"/>
            <a:t> &amp; </a:t>
          </a:r>
          <a:r>
            <a:rPr lang="pl-PL" sz="1500" kern="1200" dirty="0" err="1"/>
            <a:t>Chimienti</a:t>
          </a:r>
          <a:r>
            <a:rPr lang="pl-PL" sz="1500" kern="1200" dirty="0"/>
            <a:t>, 2002). Zaangażowanie państwa i istnienie różnych rodzajów interpretacji wspólnotowej/międzykulturowej charakteryzowały trzy główne okresy w idei integracji migrantów.</a:t>
          </a:r>
          <a:endParaRPr lang="en-US" sz="1500" kern="1200" dirty="0"/>
        </a:p>
      </dsp:txBody>
      <dsp:txXfrm rot="10800000">
        <a:off x="0" y="1683"/>
        <a:ext cx="11047253" cy="88802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DB09D-75A7-C74F-B842-7BD573B4B522}">
      <dsp:nvSpPr>
        <dsp:cNvPr id="0" name=""/>
        <dsp:cNvSpPr/>
      </dsp:nvSpPr>
      <dsp:spPr>
        <a:xfrm>
          <a:off x="885305" y="0"/>
          <a:ext cx="10033462" cy="5394385"/>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9F70C8-7134-5546-A341-98AC845C2BD9}">
      <dsp:nvSpPr>
        <dsp:cNvPr id="0" name=""/>
        <dsp:cNvSpPr/>
      </dsp:nvSpPr>
      <dsp:spPr>
        <a:xfrm>
          <a:off x="5907" y="1618315"/>
          <a:ext cx="2841507" cy="215775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kern="1200" dirty="0"/>
            <a:t>Idea wielokulturowości zdominowała drugi etap (1970-1990).</a:t>
          </a:r>
          <a:endParaRPr lang="en-GB" sz="1400" kern="1200" dirty="0"/>
        </a:p>
      </dsp:txBody>
      <dsp:txXfrm>
        <a:off x="111240" y="1723648"/>
        <a:ext cx="2630841" cy="1947088"/>
      </dsp:txXfrm>
    </dsp:sp>
    <dsp:sp modelId="{89198433-B9A9-F54F-92FF-8A73871137E7}">
      <dsp:nvSpPr>
        <dsp:cNvPr id="0" name=""/>
        <dsp:cNvSpPr/>
      </dsp:nvSpPr>
      <dsp:spPr>
        <a:xfrm>
          <a:off x="2989490" y="1618315"/>
          <a:ext cx="2841507" cy="2157754"/>
        </a:xfrm>
        <a:prstGeom prst="roundRect">
          <a:avLst/>
        </a:prstGeom>
        <a:solidFill>
          <a:schemeClr val="accent2">
            <a:hueOff val="-482067"/>
            <a:satOff val="-3308"/>
            <a:lumOff val="16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kern="1200" dirty="0"/>
            <a:t>Tolerancja dla różnorodności kulturowej, ochrona mniejszości i troska o tożsamość są kluczowe z perspektywy wielokulturowej (</a:t>
          </a:r>
          <a:r>
            <a:rPr lang="pl-PL" sz="1400" kern="1200" dirty="0" err="1"/>
            <a:t>ibid</a:t>
          </a:r>
          <a:r>
            <a:rPr lang="pl-PL" sz="1400" kern="1200" dirty="0"/>
            <a:t>). Rząd musi podjąć proaktywne wysiłki w celu ochrony różnorodności kulturowej (</a:t>
          </a:r>
          <a:r>
            <a:rPr lang="pl-PL" sz="1400" kern="1200" dirty="0" err="1"/>
            <a:t>Anthias</a:t>
          </a:r>
          <a:r>
            <a:rPr lang="pl-PL" sz="1400" kern="1200" dirty="0"/>
            <a:t> &amp; </a:t>
          </a:r>
          <a:r>
            <a:rPr lang="pl-PL" sz="1400" kern="1200" dirty="0" err="1"/>
            <a:t>Yuval</a:t>
          </a:r>
          <a:r>
            <a:rPr lang="pl-PL" sz="1400" kern="1200" dirty="0"/>
            <a:t>-Davis, 1992, cytowane w </a:t>
          </a:r>
          <a:r>
            <a:rPr lang="pl-PL" sz="1400" kern="1200" dirty="0" err="1"/>
            <a:t>Dahinden</a:t>
          </a:r>
          <a:r>
            <a:rPr lang="pl-PL" sz="1400" kern="1200" dirty="0"/>
            <a:t> &amp; </a:t>
          </a:r>
          <a:r>
            <a:rPr lang="pl-PL" sz="1400" kern="1200" dirty="0" err="1"/>
            <a:t>Chimienti</a:t>
          </a:r>
          <a:r>
            <a:rPr lang="pl-PL" sz="1400" kern="1200" dirty="0"/>
            <a:t>, 2002).</a:t>
          </a:r>
          <a:endParaRPr lang="en-GB" sz="1400" kern="1200" dirty="0"/>
        </a:p>
      </dsp:txBody>
      <dsp:txXfrm>
        <a:off x="3094823" y="1723648"/>
        <a:ext cx="2630841" cy="1947088"/>
      </dsp:txXfrm>
    </dsp:sp>
    <dsp:sp modelId="{8B3512D4-857C-454C-88D4-216371617950}">
      <dsp:nvSpPr>
        <dsp:cNvPr id="0" name=""/>
        <dsp:cNvSpPr/>
      </dsp:nvSpPr>
      <dsp:spPr>
        <a:xfrm>
          <a:off x="5973074" y="1618315"/>
          <a:ext cx="2841507" cy="2157754"/>
        </a:xfrm>
        <a:prstGeom prst="roundRect">
          <a:avLst/>
        </a:prstGeom>
        <a:solidFill>
          <a:schemeClr val="accent2">
            <a:hueOff val="-964133"/>
            <a:satOff val="-6616"/>
            <a:lumOff val="33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kern="1200" dirty="0"/>
            <a:t>Może to skutkować znaczną rozbieżnością usług mediacji wielokulturowej między równoległymi instytucjami i ograniczeniem tych usług tylko do określonych kategorii migrantów w niektórych krajach, takich jak Szwajcaria (</a:t>
          </a:r>
          <a:r>
            <a:rPr lang="pl-PL" sz="1400" kern="1200" dirty="0" err="1"/>
            <a:t>Dahinden</a:t>
          </a:r>
          <a:r>
            <a:rPr lang="pl-PL" sz="1400" kern="1200" dirty="0"/>
            <a:t> &amp; </a:t>
          </a:r>
          <a:r>
            <a:rPr lang="pl-PL" sz="1400" kern="1200" dirty="0" err="1"/>
            <a:t>Chimienti</a:t>
          </a:r>
          <a:r>
            <a:rPr lang="pl-PL" sz="1400" kern="1200" dirty="0"/>
            <a:t>, 2002).</a:t>
          </a:r>
          <a:endParaRPr lang="en-GB" sz="1400" kern="1200" dirty="0"/>
        </a:p>
      </dsp:txBody>
      <dsp:txXfrm>
        <a:off x="6078407" y="1723648"/>
        <a:ext cx="2630841" cy="1947088"/>
      </dsp:txXfrm>
    </dsp:sp>
    <dsp:sp modelId="{09CA62F4-1DA0-7046-9FD4-1ECDECC833C3}">
      <dsp:nvSpPr>
        <dsp:cNvPr id="0" name=""/>
        <dsp:cNvSpPr/>
      </dsp:nvSpPr>
      <dsp:spPr>
        <a:xfrm>
          <a:off x="8956657" y="1618315"/>
          <a:ext cx="2841507" cy="2157754"/>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kern="1200" dirty="0"/>
            <a:t>Pod tym względem kanton Bazylea jako pierwszy opracował usługi tłumaczeniowe dla szpitali w 1987 r.; Genewski Czerwony Krzyż poszedł w jego ślady w 1990 r., podczas gdy Szpital Uniwersytecki w Bern ustanowił własne usługi tłumaczeniowe (</a:t>
          </a:r>
          <a:r>
            <a:rPr lang="pl-PL" sz="1400" kern="1200" dirty="0" err="1"/>
            <a:t>Bundesamt</a:t>
          </a:r>
          <a:r>
            <a:rPr lang="pl-PL" sz="1400" kern="1200" dirty="0"/>
            <a:t> </a:t>
          </a:r>
          <a:r>
            <a:rPr lang="pl-PL" sz="1400" kern="1200" dirty="0" err="1"/>
            <a:t>für</a:t>
          </a:r>
          <a:r>
            <a:rPr lang="pl-PL" sz="1400" kern="1200" dirty="0"/>
            <a:t> </a:t>
          </a:r>
          <a:r>
            <a:rPr lang="pl-PL" sz="1400" kern="1200" dirty="0" err="1"/>
            <a:t>Gesundheit</a:t>
          </a:r>
          <a:r>
            <a:rPr lang="pl-PL" sz="1400" kern="1200" dirty="0"/>
            <a:t> BAG, 2011).</a:t>
          </a:r>
          <a:endParaRPr lang="en-GB" sz="1400" kern="1200" dirty="0"/>
        </a:p>
      </dsp:txBody>
      <dsp:txXfrm>
        <a:off x="9061990" y="1723648"/>
        <a:ext cx="2630841" cy="194708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3DEDF3-3603-D740-AD4A-B42F06AA5778}">
      <dsp:nvSpPr>
        <dsp:cNvPr id="0" name=""/>
        <dsp:cNvSpPr/>
      </dsp:nvSpPr>
      <dsp:spPr>
        <a:xfrm>
          <a:off x="0" y="0"/>
          <a:ext cx="9055182" cy="135788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pl-PL" sz="2000" kern="1200" dirty="0"/>
            <a:t>Postrzeganie międzykulturowości charakteryzuje fazę integracji, trzeci etap w ewolucji teorii i praktyki integracji (1990 i później).</a:t>
          </a:r>
          <a:endParaRPr lang="en-GB" sz="2000" kern="1200" dirty="0"/>
        </a:p>
      </dsp:txBody>
      <dsp:txXfrm>
        <a:off x="39771" y="39771"/>
        <a:ext cx="7589915" cy="1278345"/>
      </dsp:txXfrm>
    </dsp:sp>
    <dsp:sp modelId="{8FEDD442-89B8-FF44-9B25-6089F789C611}">
      <dsp:nvSpPr>
        <dsp:cNvPr id="0" name=""/>
        <dsp:cNvSpPr/>
      </dsp:nvSpPr>
      <dsp:spPr>
        <a:xfrm>
          <a:off x="798986" y="1584202"/>
          <a:ext cx="9055182" cy="1357887"/>
        </a:xfrm>
        <a:prstGeom prst="roundRect">
          <a:avLst>
            <a:gd name="adj" fmla="val 10000"/>
          </a:avLst>
        </a:prstGeom>
        <a:solidFill>
          <a:schemeClr val="accent2">
            <a:hueOff val="-723100"/>
            <a:satOff val="-4962"/>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pl-PL" sz="2000" kern="1200" dirty="0"/>
            <a:t>Metoda ta uznaje, że pluralizm jest nieunikniony, a zdolność adaptacji zarówno migrantów, jak i społeczeństwa przyjmującego jest niezbędna do integracji migrantów (</a:t>
          </a:r>
          <a:r>
            <a:rPr lang="pl-PL" sz="2000" kern="1200" dirty="0" err="1"/>
            <a:t>Dahinden</a:t>
          </a:r>
          <a:r>
            <a:rPr lang="pl-PL" sz="2000" kern="1200" dirty="0"/>
            <a:t> &amp; </a:t>
          </a:r>
          <a:r>
            <a:rPr lang="pl-PL" sz="2000" kern="1200" dirty="0" err="1"/>
            <a:t>Chimienti</a:t>
          </a:r>
          <a:r>
            <a:rPr lang="pl-PL" sz="2000" kern="1200" dirty="0"/>
            <a:t>, 2002).</a:t>
          </a:r>
          <a:endParaRPr lang="en-GB" sz="2000" kern="1200" dirty="0"/>
        </a:p>
      </dsp:txBody>
      <dsp:txXfrm>
        <a:off x="838757" y="1623973"/>
        <a:ext cx="7294026" cy="1278345"/>
      </dsp:txXfrm>
    </dsp:sp>
    <dsp:sp modelId="{58F29EF9-A2F0-694A-994F-7A5FA9F29F0C}">
      <dsp:nvSpPr>
        <dsp:cNvPr id="0" name=""/>
        <dsp:cNvSpPr/>
      </dsp:nvSpPr>
      <dsp:spPr>
        <a:xfrm>
          <a:off x="1597973" y="3168405"/>
          <a:ext cx="9055182" cy="1357887"/>
        </a:xfrm>
        <a:prstGeom prst="roundRect">
          <a:avLst>
            <a:gd name="adj" fmla="val 10000"/>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pl-PL" sz="2000" kern="1200" dirty="0"/>
            <a:t>Interwencje w tym środowisku są bardziej zorientowane na usługi, a mediacja wielokulturowa jest zinstytucjonalizowana i zintegrowana z regularnymi usługami.</a:t>
          </a:r>
          <a:endParaRPr lang="en-GB" sz="2000" kern="1200" dirty="0"/>
        </a:p>
      </dsp:txBody>
      <dsp:txXfrm>
        <a:off x="1637744" y="3208176"/>
        <a:ext cx="7294026" cy="1278345"/>
      </dsp:txXfrm>
    </dsp:sp>
    <dsp:sp modelId="{81624AA0-3266-144B-BCF5-88981FE3C5C8}">
      <dsp:nvSpPr>
        <dsp:cNvPr id="0" name=""/>
        <dsp:cNvSpPr/>
      </dsp:nvSpPr>
      <dsp:spPr>
        <a:xfrm>
          <a:off x="8172555" y="1029731"/>
          <a:ext cx="882627" cy="882627"/>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8371146" y="1029731"/>
        <a:ext cx="485445" cy="664177"/>
      </dsp:txXfrm>
    </dsp:sp>
    <dsp:sp modelId="{47B2DFC7-AC16-0546-BF8A-6558DA2F84EE}">
      <dsp:nvSpPr>
        <dsp:cNvPr id="0" name=""/>
        <dsp:cNvSpPr/>
      </dsp:nvSpPr>
      <dsp:spPr>
        <a:xfrm>
          <a:off x="8971542" y="2604881"/>
          <a:ext cx="882627" cy="882627"/>
        </a:xfrm>
        <a:prstGeom prst="downArrow">
          <a:avLst>
            <a:gd name="adj1" fmla="val 55000"/>
            <a:gd name="adj2" fmla="val 45000"/>
          </a:avLst>
        </a:prstGeom>
        <a:solidFill>
          <a:schemeClr val="accent2">
            <a:tint val="40000"/>
            <a:alpha val="90000"/>
            <a:hueOff val="-1757410"/>
            <a:satOff val="-6624"/>
            <a:lumOff val="722"/>
            <a:alphaOff val="0"/>
          </a:schemeClr>
        </a:solidFill>
        <a:ln w="12700" cap="flat" cmpd="sng" algn="ctr">
          <a:solidFill>
            <a:schemeClr val="accent2">
              <a:tint val="40000"/>
              <a:alpha val="90000"/>
              <a:hueOff val="-1757410"/>
              <a:satOff val="-6624"/>
              <a:lumOff val="7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9170133" y="2604881"/>
        <a:ext cx="485445" cy="66417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2F3425-8B30-E041-99A3-58CAF86D569C}">
      <dsp:nvSpPr>
        <dsp:cNvPr id="0" name=""/>
        <dsp:cNvSpPr/>
      </dsp:nvSpPr>
      <dsp:spPr>
        <a:xfrm>
          <a:off x="0" y="72034"/>
          <a:ext cx="11596980" cy="9534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pl-PL" sz="2400" kern="1200" dirty="0" err="1"/>
            <a:t>Gimenez</a:t>
          </a:r>
          <a:r>
            <a:rPr lang="pl-PL" sz="2400" kern="1200" dirty="0"/>
            <a:t> (1997) zasugerował podzielenie mediacji wielokulturowej na dwie kategorie:</a:t>
          </a:r>
          <a:endParaRPr lang="en-GB" sz="2400" kern="1200" dirty="0"/>
        </a:p>
      </dsp:txBody>
      <dsp:txXfrm>
        <a:off x="46541" y="118575"/>
        <a:ext cx="11503898" cy="860321"/>
      </dsp:txXfrm>
    </dsp:sp>
    <dsp:sp modelId="{97EE334F-C221-4748-8E8A-B59A589CB8CE}">
      <dsp:nvSpPr>
        <dsp:cNvPr id="0" name=""/>
        <dsp:cNvSpPr/>
      </dsp:nvSpPr>
      <dsp:spPr>
        <a:xfrm>
          <a:off x="0" y="1025438"/>
          <a:ext cx="11596980" cy="1192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20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pl-PL" sz="1900" kern="1200" dirty="0"/>
            <a:t>ułatwianie komunikacji i rozwiązywanie sporów między zagranicznymi klientami a dostawcami usług publicznych; </a:t>
          </a:r>
          <a:endParaRPr lang="en-GB" sz="1900" kern="1200" dirty="0"/>
        </a:p>
        <a:p>
          <a:pPr marL="171450" lvl="1" indent="-171450" algn="l" defTabSz="844550">
            <a:lnSpc>
              <a:spcPct val="90000"/>
            </a:lnSpc>
            <a:spcBef>
              <a:spcPct val="0"/>
            </a:spcBef>
            <a:spcAft>
              <a:spcPct val="20000"/>
            </a:spcAft>
            <a:buChar char="•"/>
          </a:pPr>
          <a:r>
            <a:rPr lang="pl-PL" sz="1900" kern="1200" dirty="0"/>
            <a:t>pomoc w rozwiązywaniu sporów między grupami (w tym w obszarze współistnienia sąsiedzkiego); oraz wspieranie zaangażowania obywateli w organizacjach i współpracy między nimi.</a:t>
          </a:r>
        </a:p>
      </dsp:txBody>
      <dsp:txXfrm>
        <a:off x="0" y="1025438"/>
        <a:ext cx="11596980" cy="1192320"/>
      </dsp:txXfrm>
    </dsp:sp>
    <dsp:sp modelId="{E60E593F-1D04-7F4E-92C7-B2E58269730D}">
      <dsp:nvSpPr>
        <dsp:cNvPr id="0" name=""/>
        <dsp:cNvSpPr/>
      </dsp:nvSpPr>
      <dsp:spPr>
        <a:xfrm>
          <a:off x="0" y="2217758"/>
          <a:ext cx="11596980" cy="953403"/>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pl-PL" sz="2400" kern="1200" dirty="0"/>
            <a:t>Jednak propozycja Cohena-</a:t>
          </a:r>
          <a:r>
            <a:rPr lang="pl-PL" sz="2400" kern="1200" dirty="0" err="1"/>
            <a:t>Emerique'a</a:t>
          </a:r>
          <a:r>
            <a:rPr lang="pl-PL" sz="2400" kern="1200" dirty="0"/>
            <a:t>, aby podzielić mediację wielokulturową na trzy kategorie, jest prawdopodobnie najszerzej akceptowanym i popieranym punktem widzenia:</a:t>
          </a:r>
          <a:endParaRPr lang="en-GB" sz="2400" kern="1200" dirty="0"/>
        </a:p>
      </dsp:txBody>
      <dsp:txXfrm>
        <a:off x="46541" y="2264299"/>
        <a:ext cx="11503898" cy="860321"/>
      </dsp:txXfrm>
    </dsp:sp>
    <dsp:sp modelId="{994A58D9-3E1E-FF48-B26F-6DA3541DBC9E}">
      <dsp:nvSpPr>
        <dsp:cNvPr id="0" name=""/>
        <dsp:cNvSpPr/>
      </dsp:nvSpPr>
      <dsp:spPr>
        <a:xfrm>
          <a:off x="0" y="3171161"/>
          <a:ext cx="11596980" cy="203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20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pl-PL" sz="1900" kern="1200" dirty="0"/>
            <a:t>Mediacje prewencyjne koncentrują się na wspieraniu dialogu i wzajemnego zrozumienia między osobami z różnych środowisk kulturowych. </a:t>
          </a:r>
          <a:endParaRPr lang="en-GB" sz="1900" kern="1200" dirty="0"/>
        </a:p>
        <a:p>
          <a:pPr marL="171450" lvl="1" indent="-171450" algn="l" defTabSz="844550">
            <a:lnSpc>
              <a:spcPct val="90000"/>
            </a:lnSpc>
            <a:spcBef>
              <a:spcPct val="0"/>
            </a:spcBef>
            <a:spcAft>
              <a:spcPct val="20000"/>
            </a:spcAft>
            <a:buChar char="•"/>
          </a:pPr>
          <a:r>
            <a:rPr lang="pl-PL" sz="1900" kern="1200" dirty="0"/>
            <a:t>Mediacja rehabilitacyjna to proces pomagania imigrantom i pracownikom służb publicznych w rozwiązywaniu problemów, zwłaszcza tych, które wynikają z kultury. </a:t>
          </a:r>
        </a:p>
        <a:p>
          <a:pPr marL="171450" lvl="1" indent="-171450" algn="l" defTabSz="844550">
            <a:lnSpc>
              <a:spcPct val="90000"/>
            </a:lnSpc>
            <a:spcBef>
              <a:spcPct val="0"/>
            </a:spcBef>
            <a:spcAft>
              <a:spcPct val="20000"/>
            </a:spcAft>
            <a:buChar char="•"/>
          </a:pPr>
          <a:r>
            <a:rPr lang="pl-PL" sz="1900" kern="1200" dirty="0"/>
            <a:t>Termin "mediacja transformująca" odnosi się do paradygmatu mediacji społecznej, znanego również jako "mediacja - transformacja", który stara się modyfikować istniejące normy lub ustanawiać nowe, biorąc pod uwagę pojawienie się nowych relacji międzynarodowych.</a:t>
          </a:r>
        </a:p>
      </dsp:txBody>
      <dsp:txXfrm>
        <a:off x="0" y="3171161"/>
        <a:ext cx="11596980" cy="203688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EB5DFA-400E-424B-BAAE-E11BC7AD6A02}">
      <dsp:nvSpPr>
        <dsp:cNvPr id="0" name=""/>
        <dsp:cNvSpPr/>
      </dsp:nvSpPr>
      <dsp:spPr>
        <a:xfrm>
          <a:off x="855561" y="0"/>
          <a:ext cx="9696364" cy="5263758"/>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AE0374-2F04-CC46-8CC2-541BC2A711B3}">
      <dsp:nvSpPr>
        <dsp:cNvPr id="0" name=""/>
        <dsp:cNvSpPr/>
      </dsp:nvSpPr>
      <dsp:spPr>
        <a:xfrm>
          <a:off x="5013" y="1579127"/>
          <a:ext cx="2191819" cy="21055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pl-PL" sz="1000" kern="1200" dirty="0"/>
            <a:t>Polska mediacja wielokulturowa odnotowała znaczny rozwój w ciągu ostatnich 10 lat, dlatego też oczekuje się, że coraz więcej osób wejdzie na ten rynek. Wynika to z transformacji Polski w miejsce docelowe, a nie tylko miejsce tranzytowe lub turystyczne dla odwiedzających.</a:t>
          </a:r>
          <a:endParaRPr lang="en-GB" sz="1000" kern="1200" dirty="0"/>
        </a:p>
      </dsp:txBody>
      <dsp:txXfrm>
        <a:off x="107795" y="1681909"/>
        <a:ext cx="1986255" cy="1899939"/>
      </dsp:txXfrm>
    </dsp:sp>
    <dsp:sp modelId="{40563627-6A46-B14C-B44E-258363B9891A}">
      <dsp:nvSpPr>
        <dsp:cNvPr id="0" name=""/>
        <dsp:cNvSpPr/>
      </dsp:nvSpPr>
      <dsp:spPr>
        <a:xfrm>
          <a:off x="2306423" y="1579127"/>
          <a:ext cx="2191819" cy="210550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pl-PL" sz="1000" kern="1200" dirty="0"/>
            <a:t>Coraz więcej międzynarodowych firm i organizacji otwiera swoje oddziały na polskim rynku. Istnieje wyraźne zapotrzebowanie na mediatorów międzykulturowych do pracy przy kontrolach granicznych - podkreślają eksperci. Jest to często pierwsze miejsce i pierwsza okoliczność, w której mogą pojawić się problemy z komunikacją międzykulturową.</a:t>
          </a:r>
          <a:endParaRPr lang="en-GB" sz="1000" kern="1200" dirty="0"/>
        </a:p>
      </dsp:txBody>
      <dsp:txXfrm>
        <a:off x="2409205" y="1681909"/>
        <a:ext cx="1986255" cy="1899939"/>
      </dsp:txXfrm>
    </dsp:sp>
    <dsp:sp modelId="{EB43B570-B4BD-354A-9AF1-06B82BCBD8BB}">
      <dsp:nvSpPr>
        <dsp:cNvPr id="0" name=""/>
        <dsp:cNvSpPr/>
      </dsp:nvSpPr>
      <dsp:spPr>
        <a:xfrm>
          <a:off x="4607834" y="1579127"/>
          <a:ext cx="2191819" cy="210550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pl-PL" sz="1000" kern="1200" dirty="0"/>
            <a:t>Policja i inne agencje bezpieczeństwa publicznego powinny wydawać pieniądze na mediacje. Agencje publiczne i grupy pozarządowe muszą komunikować się bardziej efektywnie.</a:t>
          </a:r>
          <a:endParaRPr lang="en-GB" sz="1000" kern="1200" dirty="0"/>
        </a:p>
      </dsp:txBody>
      <dsp:txXfrm>
        <a:off x="4710616" y="1681909"/>
        <a:ext cx="1986255" cy="1899939"/>
      </dsp:txXfrm>
    </dsp:sp>
    <dsp:sp modelId="{F6314D18-919F-754E-82E6-4442B06B11C3}">
      <dsp:nvSpPr>
        <dsp:cNvPr id="0" name=""/>
        <dsp:cNvSpPr/>
      </dsp:nvSpPr>
      <dsp:spPr>
        <a:xfrm>
          <a:off x="6909244" y="1579127"/>
          <a:ext cx="2191819" cy="210550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pl-PL" sz="1000" kern="1200" dirty="0"/>
            <a:t>Inne instytucje powinny zwrócić się do mediatorów, którzy zostali przeszkoleni przez organizacje pozarządowe.</a:t>
          </a:r>
          <a:endParaRPr lang="en-GB" sz="1000" kern="1200" dirty="0"/>
        </a:p>
      </dsp:txBody>
      <dsp:txXfrm>
        <a:off x="7012026" y="1681909"/>
        <a:ext cx="1986255" cy="1899939"/>
      </dsp:txXfrm>
    </dsp:sp>
    <dsp:sp modelId="{EF857DC6-555A-5747-9880-D1065A35D4A3}">
      <dsp:nvSpPr>
        <dsp:cNvPr id="0" name=""/>
        <dsp:cNvSpPr/>
      </dsp:nvSpPr>
      <dsp:spPr>
        <a:xfrm>
          <a:off x="9210655" y="1579127"/>
          <a:ext cx="2191819" cy="2105503"/>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pl-PL" sz="1000" kern="1200" dirty="0"/>
            <a:t>W Polsce "każdy organ administracji" jest ustawowo zobowiązany do świadczenia usług mediacyjnych. Prawda jest zupełnie inna.</a:t>
          </a:r>
          <a:endParaRPr lang="en-GB" sz="1000" kern="1200" dirty="0"/>
        </a:p>
      </dsp:txBody>
      <dsp:txXfrm>
        <a:off x="9313437" y="1681909"/>
        <a:ext cx="1986255" cy="189993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C63B7-022F-3B4F-BE37-C57C33EE4DA8}">
      <dsp:nvSpPr>
        <dsp:cNvPr id="0" name=""/>
        <dsp:cNvSpPr/>
      </dsp:nvSpPr>
      <dsp:spPr>
        <a:xfrm>
          <a:off x="10026" y="188139"/>
          <a:ext cx="2996693" cy="411577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l" sz="1700" kern="1200" dirty="0"/>
            <a:t>Wielokulturowi mediatorzy rodzinni szybko uczą się doceniać różne profesjonalne punkty widzenia na to, co składa się na „kompetencję kulturową”.</a:t>
          </a:r>
          <a:endParaRPr lang="en-US" sz="1700" kern="1200" dirty="0"/>
        </a:p>
      </dsp:txBody>
      <dsp:txXfrm>
        <a:off x="97796" y="275909"/>
        <a:ext cx="2821153" cy="3940230"/>
      </dsp:txXfrm>
    </dsp:sp>
    <dsp:sp modelId="{E73E4782-66C9-7642-9FD5-ED9CE653347F}">
      <dsp:nvSpPr>
        <dsp:cNvPr id="0" name=""/>
        <dsp:cNvSpPr/>
      </dsp:nvSpPr>
      <dsp:spPr>
        <a:xfrm>
          <a:off x="3306388" y="1874434"/>
          <a:ext cx="635298" cy="74317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306388" y="2023070"/>
        <a:ext cx="444709" cy="445907"/>
      </dsp:txXfrm>
    </dsp:sp>
    <dsp:sp modelId="{51436ABB-3D1F-8C4C-B638-F06CE70FDCEC}">
      <dsp:nvSpPr>
        <dsp:cNvPr id="0" name=""/>
        <dsp:cNvSpPr/>
      </dsp:nvSpPr>
      <dsp:spPr>
        <a:xfrm>
          <a:off x="4205396" y="188139"/>
          <a:ext cx="2996693" cy="411577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l" sz="1700" kern="1200" dirty="0"/>
            <a:t>Mediacja jest prowadzona i postrzegana inaczej z uwagi na tożsamość kulturową. Nawet pomimo ram prawnych wpływ na mediację będą miały standardy odzwierciedlające ideały kulturowe. Wyzwaniem jest to, że niektóre prawa mogą być problematyczne dla jednych, a dla innych nie (Greene i Heilbrun, 2010).</a:t>
          </a:r>
          <a:endParaRPr lang="en-US" sz="1700" kern="1200" dirty="0"/>
        </a:p>
      </dsp:txBody>
      <dsp:txXfrm>
        <a:off x="4293166" y="275909"/>
        <a:ext cx="2821153" cy="3940230"/>
      </dsp:txXfrm>
    </dsp:sp>
    <dsp:sp modelId="{4EE7ADBC-906F-AD4D-B59C-3D7AF16D805A}">
      <dsp:nvSpPr>
        <dsp:cNvPr id="0" name=""/>
        <dsp:cNvSpPr/>
      </dsp:nvSpPr>
      <dsp:spPr>
        <a:xfrm>
          <a:off x="7501758" y="1874434"/>
          <a:ext cx="635298" cy="74317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501758" y="2023070"/>
        <a:ext cx="444709" cy="445907"/>
      </dsp:txXfrm>
    </dsp:sp>
    <dsp:sp modelId="{80DE1895-FFE0-D743-A784-11FC9E9C583A}">
      <dsp:nvSpPr>
        <dsp:cNvPr id="0" name=""/>
        <dsp:cNvSpPr/>
      </dsp:nvSpPr>
      <dsp:spPr>
        <a:xfrm>
          <a:off x="8400766" y="188139"/>
          <a:ext cx="2996693" cy="411577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l" sz="1700" kern="1200" dirty="0"/>
            <a:t>Mediatorzy rodzinni na całym świecie podzielają opinię, że w mediacjach rodzinnych należy poświęcić więcej uwagi kulturze. „Jeśli wcześniej istniał związek między prawem a akulturacją, być może teraz powinno być więcej interdyscyplinarnych interakcji, zwłaszcza w świetle liberalnej, aktywistycznej perspektywy wielu naukowców zajmujących się akulturacją. Wiele dyscyplin prawnych zależy od akulturacji” (Rudmin, 2003).</a:t>
          </a:r>
          <a:endParaRPr lang="en-US" sz="1700" kern="1200" dirty="0"/>
        </a:p>
      </dsp:txBody>
      <dsp:txXfrm>
        <a:off x="8488536" y="275909"/>
        <a:ext cx="2821153" cy="394023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79570A-C52A-EB4A-945D-075BB75247BE}">
      <dsp:nvSpPr>
        <dsp:cNvPr id="0" name=""/>
        <dsp:cNvSpPr/>
      </dsp:nvSpPr>
      <dsp:spPr>
        <a:xfrm>
          <a:off x="9242" y="261682"/>
          <a:ext cx="2762398" cy="3827972"/>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 sz="1800" kern="1200" dirty="0"/>
            <a:t>Dla mediatorów zagadnienie „kto jest rodziną” ma wiele implikacji. Wyzwania, przed którymi stoi rodzina oraz zakres opcji, jakie istnieją, zależą od tego, jak klient postrzega swoją rodzinę - w przeszłości, teraźniejszości i na przyszłość.</a:t>
          </a:r>
          <a:endParaRPr lang="en-GB" sz="1800" kern="1200" dirty="0"/>
        </a:p>
      </dsp:txBody>
      <dsp:txXfrm>
        <a:off x="90150" y="342590"/>
        <a:ext cx="2600582" cy="3666156"/>
      </dsp:txXfrm>
    </dsp:sp>
    <dsp:sp modelId="{4CD0D5DA-031B-784E-995B-B6829CF80CB0}">
      <dsp:nvSpPr>
        <dsp:cNvPr id="0" name=""/>
        <dsp:cNvSpPr/>
      </dsp:nvSpPr>
      <dsp:spPr>
        <a:xfrm>
          <a:off x="3047880" y="1833131"/>
          <a:ext cx="585628" cy="685074"/>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3047880" y="1970146"/>
        <a:ext cx="409940" cy="411044"/>
      </dsp:txXfrm>
    </dsp:sp>
    <dsp:sp modelId="{2C34E66D-025D-644A-B722-437F11526548}">
      <dsp:nvSpPr>
        <dsp:cNvPr id="0" name=""/>
        <dsp:cNvSpPr/>
      </dsp:nvSpPr>
      <dsp:spPr>
        <a:xfrm>
          <a:off x="3876600" y="261682"/>
          <a:ext cx="2762398" cy="3827972"/>
        </a:xfrm>
        <a:prstGeom prst="roundRect">
          <a:avLst>
            <a:gd name="adj" fmla="val 10000"/>
          </a:avLst>
        </a:prstGeom>
        <a:solidFill>
          <a:schemeClr val="accent1">
            <a:shade val="80000"/>
            <a:hueOff val="173154"/>
            <a:satOff val="-9395"/>
            <a:lumOff val="146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 sz="1800" kern="1200" dirty="0"/>
            <a:t>Na przykład rodzic może optować za ideałem społecznym lub doświadczać intensywnego upokorzenia z powodu jego braku. W takim przypadku rodzice mogą być bardziej wrażliwi na komentarze mediatora lub język ciała, który może sugerować, że mediator zwraca się do nich z pogardą.</a:t>
          </a:r>
          <a:endParaRPr lang="en-GB" sz="1800" kern="1200" dirty="0"/>
        </a:p>
      </dsp:txBody>
      <dsp:txXfrm>
        <a:off x="3957508" y="342590"/>
        <a:ext cx="2600582" cy="3666156"/>
      </dsp:txXfrm>
    </dsp:sp>
    <dsp:sp modelId="{1730C6B8-751A-8B47-A53C-CDBC08236FA5}">
      <dsp:nvSpPr>
        <dsp:cNvPr id="0" name=""/>
        <dsp:cNvSpPr/>
      </dsp:nvSpPr>
      <dsp:spPr>
        <a:xfrm>
          <a:off x="6915239" y="1833131"/>
          <a:ext cx="585628" cy="685074"/>
        </a:xfrm>
        <a:prstGeom prst="rightArrow">
          <a:avLst>
            <a:gd name="adj1" fmla="val 60000"/>
            <a:gd name="adj2" fmla="val 50000"/>
          </a:avLst>
        </a:prstGeom>
        <a:solidFill>
          <a:schemeClr val="accent1">
            <a:shade val="90000"/>
            <a:hueOff val="346317"/>
            <a:satOff val="-18431"/>
            <a:lumOff val="2696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6915239" y="1970146"/>
        <a:ext cx="409940" cy="411044"/>
      </dsp:txXfrm>
    </dsp:sp>
    <dsp:sp modelId="{C9C612E5-2A52-D047-861D-E07155EDBE6D}">
      <dsp:nvSpPr>
        <dsp:cNvPr id="0" name=""/>
        <dsp:cNvSpPr/>
      </dsp:nvSpPr>
      <dsp:spPr>
        <a:xfrm>
          <a:off x="7743958" y="261682"/>
          <a:ext cx="2762398" cy="3827972"/>
        </a:xfrm>
        <a:prstGeom prst="roundRect">
          <a:avLst>
            <a:gd name="adj" fmla="val 10000"/>
          </a:avLst>
        </a:prstGeom>
        <a:solidFill>
          <a:schemeClr val="accent1">
            <a:shade val="80000"/>
            <a:hueOff val="346308"/>
            <a:satOff val="-18790"/>
            <a:lumOff val="293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 sz="1800" kern="1200" dirty="0"/>
            <a:t>Mediator wybiera kogo włączyć do procesu mediacji w oparciu o definicję „rodziny” klienta.</a:t>
          </a:r>
          <a:endParaRPr lang="en-GB" sz="1800" kern="1200" dirty="0"/>
        </a:p>
      </dsp:txBody>
      <dsp:txXfrm>
        <a:off x="7824866" y="342590"/>
        <a:ext cx="2600582" cy="366615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2D4B3-8805-0E4D-9A10-0A1052A09ECC}">
      <dsp:nvSpPr>
        <dsp:cNvPr id="0" name=""/>
        <dsp:cNvSpPr/>
      </dsp:nvSpPr>
      <dsp:spPr>
        <a:xfrm>
          <a:off x="855561" y="0"/>
          <a:ext cx="9696363" cy="4072909"/>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A65C37-FD54-494B-A7C8-114D261DD1F8}">
      <dsp:nvSpPr>
        <dsp:cNvPr id="0" name=""/>
        <dsp:cNvSpPr/>
      </dsp:nvSpPr>
      <dsp:spPr>
        <a:xfrm>
          <a:off x="12254" y="1221872"/>
          <a:ext cx="3671784" cy="162916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 sz="1400" kern="1200" dirty="0"/>
            <a:t>Kiedy rodzice mają różne poglądy na to, jak wychowywać swoje dzieci, dynamika małżeństwa dwukulturowego może okazać się wyzwaniem. Według Benokraitisa i Nijole (2010) tradycje kulturowe mogą stanowić pierwotną przyczynę rozpadu małżeństwa.</a:t>
          </a:r>
          <a:endParaRPr lang="en-GB" sz="1400" kern="1200" dirty="0"/>
        </a:p>
      </dsp:txBody>
      <dsp:txXfrm>
        <a:off x="91783" y="1301401"/>
        <a:ext cx="3512726" cy="1470105"/>
      </dsp:txXfrm>
    </dsp:sp>
    <dsp:sp modelId="{A98D4E86-58F2-F44D-AA2C-CEC1EA5E2F8D}">
      <dsp:nvSpPr>
        <dsp:cNvPr id="0" name=""/>
        <dsp:cNvSpPr/>
      </dsp:nvSpPr>
      <dsp:spPr>
        <a:xfrm>
          <a:off x="3867851" y="1221872"/>
          <a:ext cx="3671784" cy="1629163"/>
        </a:xfrm>
        <a:prstGeom prst="roundRect">
          <a:avLst/>
        </a:prstGeom>
        <a:solidFill>
          <a:schemeClr val="accent5">
            <a:hueOff val="393725"/>
            <a:satOff val="21144"/>
            <a:lumOff val="-7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kern="1200" dirty="0"/>
            <a:t>Konflikty wielokulturowe są zawiłe, szczególnie w obszarze konfliktów międzywyznaniowych, a międzynarodowa mediacja rodzinna może dostarczyć wielu rozwiązań. </a:t>
          </a:r>
          <a:endParaRPr lang="en-GB" sz="1400" kern="1200" dirty="0"/>
        </a:p>
      </dsp:txBody>
      <dsp:txXfrm>
        <a:off x="3947380" y="1301401"/>
        <a:ext cx="3512726" cy="1470105"/>
      </dsp:txXfrm>
    </dsp:sp>
    <dsp:sp modelId="{B7435593-AFBB-8B49-9EC8-1B5B7132BB70}">
      <dsp:nvSpPr>
        <dsp:cNvPr id="0" name=""/>
        <dsp:cNvSpPr/>
      </dsp:nvSpPr>
      <dsp:spPr>
        <a:xfrm>
          <a:off x="7723447" y="1221872"/>
          <a:ext cx="3671784" cy="1629163"/>
        </a:xfrm>
        <a:prstGeom prst="roundRect">
          <a:avLst/>
        </a:prstGeom>
        <a:solidFill>
          <a:schemeClr val="accent5">
            <a:hueOff val="787450"/>
            <a:satOff val="42288"/>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 sz="1400" kern="1200" dirty="0"/>
            <a:t>Mediatorzy rodzinni, zwłaszcza ci zajmujący się międzynarodowymi sprawami opieki nad dziećmi i międzynarodowymi mediacjami rodzinnymi, potrzebują szkoleń w zakresie rozwiązywania konfliktów międzywyznaniowych.</a:t>
          </a:r>
          <a:endParaRPr lang="en-GB" sz="1400" kern="1200" dirty="0"/>
        </a:p>
      </dsp:txBody>
      <dsp:txXfrm>
        <a:off x="7802976" y="1301401"/>
        <a:ext cx="3512726" cy="147010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CBE52-9009-7C4C-88A4-413205AE7128}">
      <dsp:nvSpPr>
        <dsp:cNvPr id="0" name=""/>
        <dsp:cNvSpPr/>
      </dsp:nvSpPr>
      <dsp:spPr>
        <a:xfrm>
          <a:off x="0" y="4601314"/>
          <a:ext cx="10046525" cy="75488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pl" sz="1300" kern="1200" dirty="0"/>
            <a:t>Co więcej, w kulturze azjatyckiej członkowie rodzin mogą czuć się niezręcznie mówiąc o uczuciach. Mediatorzy nie powinni zmuszać uczestników do ujawniania uczuć. Ponieważ mediacja jest doraźną interwencją, nie należy spodziewać się w jej wyniku poważnych zmian we wzorcach komunikacji.</a:t>
          </a:r>
          <a:endParaRPr lang="en-GB" sz="1300" kern="1200" dirty="0"/>
        </a:p>
      </dsp:txBody>
      <dsp:txXfrm>
        <a:off x="0" y="4601314"/>
        <a:ext cx="10046525" cy="754883"/>
      </dsp:txXfrm>
    </dsp:sp>
    <dsp:sp modelId="{3829A1A9-74C9-EC43-A0AE-662A9DA62308}">
      <dsp:nvSpPr>
        <dsp:cNvPr id="0" name=""/>
        <dsp:cNvSpPr/>
      </dsp:nvSpPr>
      <dsp:spPr>
        <a:xfrm rot="10800000">
          <a:off x="0" y="3451626"/>
          <a:ext cx="10046525" cy="1161011"/>
        </a:xfrm>
        <a:prstGeom prst="upArrowCallout">
          <a:avLst/>
        </a:prstGeom>
        <a:solidFill>
          <a:schemeClr val="accent2">
            <a:hueOff val="-361550"/>
            <a:satOff val="-2481"/>
            <a:lumOff val="1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pl-PL" sz="1300" kern="1200" dirty="0"/>
            <a:t>Może być konieczna mediacja wahadłowa lub inna odmiana tej procedury, jeżeli mediator nie będzie w stanie stworzyć uczciwej atmosfery dla wspólnych rozmów. </a:t>
          </a:r>
          <a:endParaRPr lang="en-GB" sz="1300" kern="1200" dirty="0"/>
        </a:p>
      </dsp:txBody>
      <dsp:txXfrm rot="10800000">
        <a:off x="0" y="3451626"/>
        <a:ext cx="10046525" cy="754390"/>
      </dsp:txXfrm>
    </dsp:sp>
    <dsp:sp modelId="{ADA8F698-2725-F140-A7D9-25E8CB4FDC47}">
      <dsp:nvSpPr>
        <dsp:cNvPr id="0" name=""/>
        <dsp:cNvSpPr/>
      </dsp:nvSpPr>
      <dsp:spPr>
        <a:xfrm rot="10800000">
          <a:off x="0" y="2301938"/>
          <a:ext cx="10046525" cy="1161011"/>
        </a:xfrm>
        <a:prstGeom prst="upArrowCallout">
          <a:avLst/>
        </a:prstGeom>
        <a:solidFill>
          <a:schemeClr val="accent2">
            <a:hueOff val="-723100"/>
            <a:satOff val="-4962"/>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pl-PL" sz="1300" kern="1200" dirty="0"/>
            <a:t>Dlatego istotne jest, aby mediator spotykał się z każdym rodzicem z osobna, aby w pełni poznać punkt widzenia każdej ze stron, sprawić, by obie strony poczuły się wysłuchane i umożliwić (zazwyczaj) matce wyrażenie swoich obaw na wspólnej sesji.</a:t>
          </a:r>
          <a:endParaRPr lang="en-GB" sz="1300" kern="1200" dirty="0"/>
        </a:p>
      </dsp:txBody>
      <dsp:txXfrm rot="10800000">
        <a:off x="0" y="2301938"/>
        <a:ext cx="10046525" cy="754390"/>
      </dsp:txXfrm>
    </dsp:sp>
    <dsp:sp modelId="{156CABF0-A4CD-F24E-B9BF-D799AEE0207A}">
      <dsp:nvSpPr>
        <dsp:cNvPr id="0" name=""/>
        <dsp:cNvSpPr/>
      </dsp:nvSpPr>
      <dsp:spPr>
        <a:xfrm rot="10800000">
          <a:off x="0" y="1152249"/>
          <a:ext cx="10046525" cy="1161011"/>
        </a:xfrm>
        <a:prstGeom prst="upArrowCallout">
          <a:avLst/>
        </a:prstGeom>
        <a:solidFill>
          <a:schemeClr val="accent2">
            <a:hueOff val="-1084650"/>
            <a:satOff val="-7443"/>
            <a:lumOff val="3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pl-PL" sz="1300" kern="1200" dirty="0"/>
            <a:t>Może wydawać się, że matka jest po tej samej stronie co ojciec, jednak może być inaczej.</a:t>
          </a:r>
          <a:r>
            <a:rPr lang="en-GB" sz="1300" kern="1200" dirty="0"/>
            <a:t> </a:t>
          </a:r>
        </a:p>
      </dsp:txBody>
      <dsp:txXfrm rot="10800000">
        <a:off x="0" y="1152249"/>
        <a:ext cx="10046525" cy="754390"/>
      </dsp:txXfrm>
    </dsp:sp>
    <dsp:sp modelId="{3B522556-F1FB-8247-A243-66DC61C25CC0}">
      <dsp:nvSpPr>
        <dsp:cNvPr id="0" name=""/>
        <dsp:cNvSpPr/>
      </dsp:nvSpPr>
      <dsp:spPr>
        <a:xfrm rot="10800000">
          <a:off x="0" y="0"/>
          <a:ext cx="10046525" cy="1161011"/>
        </a:xfrm>
        <a:prstGeom prst="upArrowCallou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pl-PL" sz="1300" kern="1200" dirty="0"/>
            <a:t>W tradycyjnych azjatyckich domach komunikacją z osobami spoza rodziny często zajmują się ojcowie</a:t>
          </a:r>
          <a:r>
            <a:rPr lang="en-GB" sz="1300" kern="1200" dirty="0"/>
            <a:t>. </a:t>
          </a:r>
        </a:p>
      </dsp:txBody>
      <dsp:txXfrm rot="10800000">
        <a:off x="0" y="0"/>
        <a:ext cx="10046525" cy="75439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B2AFEC-D58E-3842-BCBE-0F16F2E93530}">
      <dsp:nvSpPr>
        <dsp:cNvPr id="0" name=""/>
        <dsp:cNvSpPr/>
      </dsp:nvSpPr>
      <dsp:spPr>
        <a:xfrm>
          <a:off x="0" y="586"/>
          <a:ext cx="111514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4FB9C5-F335-DA40-9B2E-B1CB33C19E8D}">
      <dsp:nvSpPr>
        <dsp:cNvPr id="0" name=""/>
        <dsp:cNvSpPr/>
      </dsp:nvSpPr>
      <dsp:spPr>
        <a:xfrm>
          <a:off x="0" y="586"/>
          <a:ext cx="11151440" cy="960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pl-PL" sz="1900" kern="1200" dirty="0"/>
            <a:t>Podczas mediacji w sporze wielokulturowym mediator zawsze będzie musiał stawić czoła nowym wyzwaniom. Dzieje się tak dlatego, że ze względu na fundamentalne różnice między stronami, okoliczności sprawy będą zawsze bardziej skomplikowane.</a:t>
          </a:r>
          <a:r>
            <a:rPr lang="pl-PL" sz="1900" b="0" i="0" kern="1200" dirty="0"/>
            <a:t>   </a:t>
          </a:r>
          <a:endParaRPr lang="en-GB" sz="1900" kern="1200" dirty="0"/>
        </a:p>
      </dsp:txBody>
      <dsp:txXfrm>
        <a:off x="0" y="586"/>
        <a:ext cx="11151440" cy="960658"/>
      </dsp:txXfrm>
    </dsp:sp>
    <dsp:sp modelId="{578A2EF5-ED77-6642-AC4A-C4D2C3F2D1EF}">
      <dsp:nvSpPr>
        <dsp:cNvPr id="0" name=""/>
        <dsp:cNvSpPr/>
      </dsp:nvSpPr>
      <dsp:spPr>
        <a:xfrm>
          <a:off x="0" y="961245"/>
          <a:ext cx="111514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1C025E-7F75-3B44-AA72-4FEFDF89C8DA}">
      <dsp:nvSpPr>
        <dsp:cNvPr id="0" name=""/>
        <dsp:cNvSpPr/>
      </dsp:nvSpPr>
      <dsp:spPr>
        <a:xfrm>
          <a:off x="0" y="961245"/>
          <a:ext cx="11151440" cy="960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pl-PL" sz="1900" kern="1200" dirty="0"/>
            <a:t>Zapoznanie się z uprzedzeniami kulturowymi stron i uwzględnienie ich zarówno przed spotkaniem, jak i w jego trakcie, pozwoli mediatorowi zapobiec „konfliktom kulturowym” poprzez zaproponowanie innego rozwiązania, jeśli sytuacja będzie tego wymagać.</a:t>
          </a:r>
          <a:endParaRPr lang="en-GB" sz="1900" kern="1200" dirty="0"/>
        </a:p>
      </dsp:txBody>
      <dsp:txXfrm>
        <a:off x="0" y="961245"/>
        <a:ext cx="11151440" cy="960658"/>
      </dsp:txXfrm>
    </dsp:sp>
    <dsp:sp modelId="{418A18C8-6C69-FC4E-B761-387192012073}">
      <dsp:nvSpPr>
        <dsp:cNvPr id="0" name=""/>
        <dsp:cNvSpPr/>
      </dsp:nvSpPr>
      <dsp:spPr>
        <a:xfrm>
          <a:off x="0" y="1921904"/>
          <a:ext cx="111514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96267D-D598-744A-8136-FC6DCE867DEE}">
      <dsp:nvSpPr>
        <dsp:cNvPr id="0" name=""/>
        <dsp:cNvSpPr/>
      </dsp:nvSpPr>
      <dsp:spPr>
        <a:xfrm>
          <a:off x="0" y="1921904"/>
          <a:ext cx="11151440" cy="960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pl-PL" sz="1900" kern="1200" dirty="0"/>
            <a:t>Idealne podejście wymaga, aby mediator był transparentny w kwestii celów stron. To samo w sobie wymaga świadomości kulturowej, ale mediator powinien mieć to na uwadze kierując całym procesem mediacji.</a:t>
          </a:r>
          <a:endParaRPr lang="en-GB" sz="1900" kern="1200" dirty="0"/>
        </a:p>
      </dsp:txBody>
      <dsp:txXfrm>
        <a:off x="0" y="1921904"/>
        <a:ext cx="11151440" cy="960658"/>
      </dsp:txXfrm>
    </dsp:sp>
    <dsp:sp modelId="{95FBBE2D-B01A-BA45-B4FE-68C17DFDE716}">
      <dsp:nvSpPr>
        <dsp:cNvPr id="0" name=""/>
        <dsp:cNvSpPr/>
      </dsp:nvSpPr>
      <dsp:spPr>
        <a:xfrm>
          <a:off x="0" y="2882562"/>
          <a:ext cx="111514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C6436E-BBE4-484A-80AE-FEB02F682D9B}">
      <dsp:nvSpPr>
        <dsp:cNvPr id="0" name=""/>
        <dsp:cNvSpPr/>
      </dsp:nvSpPr>
      <dsp:spPr>
        <a:xfrm>
          <a:off x="0" y="2882562"/>
          <a:ext cx="11151440" cy="960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pl-PL" sz="1900" kern="1200" dirty="0"/>
            <a:t>Uważa się, że mediacja jest rozwiązaniem „win-win”. Osiągnięcie takiego rozwiązania jest możliwe tylko wtedy, gdy strony, przy pomocy mediatora, są w stanie wskazać obszary, w których ich interesy są zbieżne.</a:t>
          </a:r>
          <a:endParaRPr lang="en-GB" sz="1900" kern="1200" dirty="0"/>
        </a:p>
      </dsp:txBody>
      <dsp:txXfrm>
        <a:off x="0" y="2882562"/>
        <a:ext cx="11151440" cy="960658"/>
      </dsp:txXfrm>
    </dsp:sp>
    <dsp:sp modelId="{89D9103D-2781-8549-A33A-77CDE3F5FD9B}">
      <dsp:nvSpPr>
        <dsp:cNvPr id="0" name=""/>
        <dsp:cNvSpPr/>
      </dsp:nvSpPr>
      <dsp:spPr>
        <a:xfrm>
          <a:off x="0" y="3843221"/>
          <a:ext cx="111514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EA7286-567B-BD48-9FD2-CECF36EBF1F4}">
      <dsp:nvSpPr>
        <dsp:cNvPr id="0" name=""/>
        <dsp:cNvSpPr/>
      </dsp:nvSpPr>
      <dsp:spPr>
        <a:xfrm>
          <a:off x="0" y="3843221"/>
          <a:ext cx="11151440" cy="960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pl-PL" sz="1900" kern="1200" dirty="0"/>
            <a:t>Mediator musi odłożyć na bok własne uprzedzenia kulturowe i upewnić się, że jest bezstronny</a:t>
          </a:r>
          <a:endParaRPr lang="en-GB" sz="1900" kern="1200" dirty="0"/>
        </a:p>
      </dsp:txBody>
      <dsp:txXfrm>
        <a:off x="0" y="3843221"/>
        <a:ext cx="11151440" cy="9606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0383FD2-32A2-144E-A388-56440CCB849F}" type="datetimeFigureOut">
              <a:rPr lang="en-GB" smtClean="0"/>
              <a:t>19/07/2023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203069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0383FD2-32A2-144E-A388-56440CCB849F}" type="datetimeFigureOut">
              <a:rPr lang="en-GB" smtClean="0"/>
              <a:t>19/07/2023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430628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0383FD2-32A2-144E-A388-56440CCB849F}" type="datetimeFigureOut">
              <a:rPr lang="en-GB" smtClean="0"/>
              <a:t>19/07/2023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632011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0383FD2-32A2-144E-A388-56440CCB849F}" type="datetimeFigureOut">
              <a:rPr lang="en-GB" smtClean="0"/>
              <a:t>19/07/2023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3826768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0383FD2-32A2-144E-A388-56440CCB849F}" type="datetimeFigureOut">
              <a:rPr lang="en-GB" smtClean="0"/>
              <a:t>19/07/2023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559745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0383FD2-32A2-144E-A388-56440CCB849F}" type="datetimeFigureOut">
              <a:rPr lang="en-GB" smtClean="0"/>
              <a:t>19/07/2023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1612566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383FD2-32A2-144E-A388-56440CCB849F}" type="datetimeFigureOut">
              <a:rPr lang="en-GB" smtClean="0"/>
              <a:t>19/07/2023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2373098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0383FD2-32A2-144E-A388-56440CCB849F}" type="datetimeFigureOut">
              <a:rPr lang="en-GB" smtClean="0"/>
              <a:t>19/07/2023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4145063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0383FD2-32A2-144E-A388-56440CCB849F}" type="datetimeFigureOut">
              <a:rPr lang="en-GB" smtClean="0"/>
              <a:t>19/07/2023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3496450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0383FD2-32A2-144E-A388-56440CCB849F}" type="datetimeFigureOut">
              <a:rPr lang="en-GB" smtClean="0"/>
              <a:t>19/07/2023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3442022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0383FD2-32A2-144E-A388-56440CCB849F}" type="datetimeFigureOut">
              <a:rPr lang="en-GB" smtClean="0"/>
              <a:t>19/07/2023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5FC20F-0B21-C845-B50A-877EF2B947AC}" type="slidenum">
              <a:rPr lang="en-GB" smtClean="0"/>
              <a:t>‹#›</a:t>
            </a:fld>
            <a:endParaRPr lang="en-GB"/>
          </a:p>
        </p:txBody>
      </p:sp>
    </p:spTree>
    <p:extLst>
      <p:ext uri="{BB962C8B-B14F-4D97-AF65-F5344CB8AC3E}">
        <p14:creationId xmlns:p14="http://schemas.microsoft.com/office/powerpoint/2010/main" val="3927449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383FD2-32A2-144E-A388-56440CCB849F}" type="datetimeFigureOut">
              <a:rPr lang="en-GB" smtClean="0"/>
              <a:t>19/07/2023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5FC20F-0B21-C845-B50A-877EF2B947AC}" type="slidenum">
              <a:rPr lang="en-GB" smtClean="0"/>
              <a:t>‹#›</a:t>
            </a:fld>
            <a:endParaRPr lang="en-GB"/>
          </a:p>
        </p:txBody>
      </p:sp>
    </p:spTree>
    <p:extLst>
      <p:ext uri="{BB962C8B-B14F-4D97-AF65-F5344CB8AC3E}">
        <p14:creationId xmlns:p14="http://schemas.microsoft.com/office/powerpoint/2010/main" val="30123053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1" name="Rectangle 1060">
            <a:extLst>
              <a:ext uri="{FF2B5EF4-FFF2-40B4-BE49-F238E27FC236}">
                <a16:creationId xmlns:a16="http://schemas.microsoft.com/office/drawing/2014/main" id="{EF281AFC-C33B-4F09-A928-1EC58A954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Children 1st Mediation | Face to Face and Online Qualified Mediators">
            <a:extLst>
              <a:ext uri="{FF2B5EF4-FFF2-40B4-BE49-F238E27FC236}">
                <a16:creationId xmlns:a16="http://schemas.microsoft.com/office/drawing/2014/main" id="{B33EE756-5083-F5C1-ADD9-4C2569AE08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742" r="-1" b="1986"/>
          <a:stretch/>
        </p:blipFill>
        <p:spPr bwMode="auto">
          <a:xfrm>
            <a:off x="-3048" y="0"/>
            <a:ext cx="12195048" cy="6884161"/>
          </a:xfrm>
          <a:prstGeom prst="rect">
            <a:avLst/>
          </a:prstGeom>
          <a:noFill/>
          <a:extLst>
            <a:ext uri="{909E8E84-426E-40DD-AFC4-6F175D3DCCD1}">
              <a14:hiddenFill xmlns:a14="http://schemas.microsoft.com/office/drawing/2010/main">
                <a:solidFill>
                  <a:srgbClr val="FFFFFF"/>
                </a:solidFill>
              </a14:hiddenFill>
            </a:ext>
          </a:extLst>
        </p:spPr>
      </p:pic>
      <p:sp>
        <p:nvSpPr>
          <p:cNvPr id="1070" name="Freeform 6">
            <a:extLst>
              <a:ext uri="{FF2B5EF4-FFF2-40B4-BE49-F238E27FC236}">
                <a16:creationId xmlns:a16="http://schemas.microsoft.com/office/drawing/2014/main" id="{D68028DB-A126-4990-9942-0625D23718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212183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5" name="Freeform 7">
            <a:extLst>
              <a:ext uri="{FF2B5EF4-FFF2-40B4-BE49-F238E27FC236}">
                <a16:creationId xmlns:a16="http://schemas.microsoft.com/office/drawing/2014/main" id="{76805E71-D4F6-4554-B94A-1551CA757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20558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1" name="Rectangle 8">
            <a:extLst>
              <a:ext uri="{FF2B5EF4-FFF2-40B4-BE49-F238E27FC236}">
                <a16:creationId xmlns:a16="http://schemas.microsoft.com/office/drawing/2014/main" id="{3ED8B0AB-AFC8-4BD9-8F04-45B43D074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96077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2A5BC22-DDF2-2464-DAE5-3E459CA08923}"/>
              </a:ext>
            </a:extLst>
          </p:cNvPr>
          <p:cNvSpPr>
            <a:spLocks noGrp="1"/>
          </p:cNvSpPr>
          <p:nvPr>
            <p:ph type="ctrTitle"/>
          </p:nvPr>
        </p:nvSpPr>
        <p:spPr>
          <a:xfrm>
            <a:off x="293077" y="4267831"/>
            <a:ext cx="8636893" cy="1071585"/>
          </a:xfrm>
        </p:spPr>
        <p:txBody>
          <a:bodyPr>
            <a:normAutofit fontScale="90000"/>
          </a:bodyPr>
          <a:lstStyle/>
          <a:p>
            <a:pPr algn="l"/>
            <a:r>
              <a:rPr lang="pl-PL" sz="4400" b="1" dirty="0">
                <a:solidFill>
                  <a:srgbClr val="FFFFFF"/>
                </a:solidFill>
                <a:latin typeface="+mn-lt"/>
              </a:rPr>
              <a:t>MEDIACJA WIELOKULTUROWA – MODELE I TEORIA</a:t>
            </a:r>
            <a:endParaRPr lang="en-GB" sz="4400" b="1" dirty="0">
              <a:solidFill>
                <a:srgbClr val="FFFFFF"/>
              </a:solidFill>
              <a:latin typeface="+mn-lt"/>
            </a:endParaRPr>
          </a:p>
        </p:txBody>
      </p:sp>
      <p:sp>
        <p:nvSpPr>
          <p:cNvPr id="1069" name="Rectangle 8">
            <a:extLst>
              <a:ext uri="{FF2B5EF4-FFF2-40B4-BE49-F238E27FC236}">
                <a16:creationId xmlns:a16="http://schemas.microsoft.com/office/drawing/2014/main" id="{8BCD8A7A-53FC-474D-B04F-67F9F42864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7800" y="4377267"/>
            <a:ext cx="3121152" cy="195271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5" name="Picture 4" descr="Chart&#10;&#10;Description automatically generated with low confidence">
            <a:extLst>
              <a:ext uri="{FF2B5EF4-FFF2-40B4-BE49-F238E27FC236}">
                <a16:creationId xmlns:a16="http://schemas.microsoft.com/office/drawing/2014/main" id="{B12F454C-FB1D-0D15-9A6C-E7E757343D97}"/>
              </a:ext>
            </a:extLst>
          </p:cNvPr>
          <p:cNvPicPr>
            <a:picLocks noChangeAspect="1"/>
          </p:cNvPicPr>
          <p:nvPr/>
        </p:nvPicPr>
        <p:blipFill>
          <a:blip r:embed="rId3"/>
          <a:stretch>
            <a:fillRect/>
          </a:stretch>
        </p:blipFill>
        <p:spPr>
          <a:xfrm>
            <a:off x="3049" y="5543482"/>
            <a:ext cx="8926922" cy="1340679"/>
          </a:xfrm>
          <a:prstGeom prst="rect">
            <a:avLst/>
          </a:prstGeom>
        </p:spPr>
      </p:pic>
      <p:pic>
        <p:nvPicPr>
          <p:cNvPr id="7" name="Picture 6" descr="Logo, icon, company name&#10;&#10;Description automatically generated">
            <a:extLst>
              <a:ext uri="{FF2B5EF4-FFF2-40B4-BE49-F238E27FC236}">
                <a16:creationId xmlns:a16="http://schemas.microsoft.com/office/drawing/2014/main" id="{8E930BD0-48CF-EA57-E553-29F1738450A0}"/>
              </a:ext>
            </a:extLst>
          </p:cNvPr>
          <p:cNvPicPr>
            <a:picLocks noChangeAspect="1"/>
          </p:cNvPicPr>
          <p:nvPr/>
        </p:nvPicPr>
        <p:blipFill>
          <a:blip r:embed="rId4"/>
          <a:stretch>
            <a:fillRect/>
          </a:stretch>
        </p:blipFill>
        <p:spPr>
          <a:xfrm>
            <a:off x="9670647" y="4375225"/>
            <a:ext cx="2048888" cy="1952828"/>
          </a:xfrm>
          <a:prstGeom prst="rect">
            <a:avLst/>
          </a:prstGeom>
        </p:spPr>
      </p:pic>
      <p:sp>
        <p:nvSpPr>
          <p:cNvPr id="8" name="Rectangle 7">
            <a:extLst>
              <a:ext uri="{FF2B5EF4-FFF2-40B4-BE49-F238E27FC236}">
                <a16:creationId xmlns:a16="http://schemas.microsoft.com/office/drawing/2014/main" id="{C01C345C-7617-AC6D-C39D-57E6A70FA9F8}"/>
              </a:ext>
            </a:extLst>
          </p:cNvPr>
          <p:cNvSpPr/>
          <p:nvPr/>
        </p:nvSpPr>
        <p:spPr>
          <a:xfrm>
            <a:off x="9066872" y="4375225"/>
            <a:ext cx="762927" cy="1952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BF13A1C5-6972-3AA1-FDAF-3914D755E84F}"/>
              </a:ext>
            </a:extLst>
          </p:cNvPr>
          <p:cNvSpPr/>
          <p:nvPr/>
        </p:nvSpPr>
        <p:spPr>
          <a:xfrm>
            <a:off x="11594920" y="4375225"/>
            <a:ext cx="597080" cy="1952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24707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77BF35-C5DF-104B-85CE-D1B1FCD02E0F}"/>
              </a:ext>
            </a:extLst>
          </p:cNvPr>
          <p:cNvSpPr>
            <a:spLocks noGrp="1"/>
          </p:cNvSpPr>
          <p:nvPr>
            <p:ph type="title"/>
          </p:nvPr>
        </p:nvSpPr>
        <p:spPr>
          <a:xfrm>
            <a:off x="1109930" y="-622539"/>
            <a:ext cx="10344232" cy="1667569"/>
          </a:xfrm>
        </p:spPr>
        <p:txBody>
          <a:bodyPr anchor="b">
            <a:normAutofit/>
          </a:bodyPr>
          <a:lstStyle/>
          <a:p>
            <a:pPr algn="ctr"/>
            <a:r>
              <a:rPr lang="pl-PL" sz="4000" b="1" dirty="0">
                <a:solidFill>
                  <a:schemeClr val="accent6">
                    <a:lumMod val="75000"/>
                  </a:schemeClr>
                </a:solidFill>
                <a:latin typeface="+mn-lt"/>
              </a:rPr>
              <a:t>PROCES MEDIACJI</a:t>
            </a:r>
            <a:endParaRPr lang="en-GB" sz="4000" b="1" dirty="0">
              <a:solidFill>
                <a:schemeClr val="accent6">
                  <a:lumMod val="75000"/>
                </a:schemeClr>
              </a:solidFill>
              <a:latin typeface="+mn-lt"/>
            </a:endParaRPr>
          </a:p>
        </p:txBody>
      </p:sp>
      <p:graphicFrame>
        <p:nvGraphicFramePr>
          <p:cNvPr id="4" name="Content Placeholder 3">
            <a:extLst>
              <a:ext uri="{FF2B5EF4-FFF2-40B4-BE49-F238E27FC236}">
                <a16:creationId xmlns:a16="http://schemas.microsoft.com/office/drawing/2014/main" id="{2517737B-82A6-E42A-78DC-C9A741A350A3}"/>
              </a:ext>
            </a:extLst>
          </p:cNvPr>
          <p:cNvGraphicFramePr>
            <a:graphicFrameLocks noGrp="1"/>
          </p:cNvGraphicFramePr>
          <p:nvPr>
            <p:ph idx="1"/>
            <p:extLst>
              <p:ext uri="{D42A27DB-BD31-4B8C-83A1-F6EECF244321}">
                <p14:modId xmlns:p14="http://schemas.microsoft.com/office/powerpoint/2010/main" val="2737486472"/>
              </p:ext>
            </p:extLst>
          </p:nvPr>
        </p:nvGraphicFramePr>
        <p:xfrm>
          <a:off x="605642" y="1258784"/>
          <a:ext cx="11352809" cy="49282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2" name="Rectangle 51">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4504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3">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ontent Placeholder 7">
            <a:extLst>
              <a:ext uri="{FF2B5EF4-FFF2-40B4-BE49-F238E27FC236}">
                <a16:creationId xmlns:a16="http://schemas.microsoft.com/office/drawing/2014/main" id="{BD91B9B1-BF71-8C17-22B9-17B97C620CEB}"/>
              </a:ext>
            </a:extLst>
          </p:cNvPr>
          <p:cNvGraphicFramePr>
            <a:graphicFrameLocks noGrp="1"/>
          </p:cNvGraphicFramePr>
          <p:nvPr>
            <p:ph idx="1"/>
            <p:extLst>
              <p:ext uri="{D42A27DB-BD31-4B8C-83A1-F6EECF244321}">
                <p14:modId xmlns:p14="http://schemas.microsoft.com/office/powerpoint/2010/main" val="2690190262"/>
              </p:ext>
            </p:extLst>
          </p:nvPr>
        </p:nvGraphicFramePr>
        <p:xfrm>
          <a:off x="2410692" y="87989"/>
          <a:ext cx="12413586" cy="62248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5" name="Rectangle 25">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7">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610AF00-1E16-2EC0-7559-01210587DB04}"/>
              </a:ext>
            </a:extLst>
          </p:cNvPr>
          <p:cNvSpPr/>
          <p:nvPr/>
        </p:nvSpPr>
        <p:spPr>
          <a:xfrm>
            <a:off x="0" y="2853045"/>
            <a:ext cx="5427023" cy="11519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6D03803A-5F67-77FC-6F2F-664C93D885A3}"/>
              </a:ext>
            </a:extLst>
          </p:cNvPr>
          <p:cNvSpPr>
            <a:spLocks noGrp="1"/>
          </p:cNvSpPr>
          <p:nvPr>
            <p:ph type="title"/>
          </p:nvPr>
        </p:nvSpPr>
        <p:spPr>
          <a:xfrm>
            <a:off x="-2364965" y="3142324"/>
            <a:ext cx="10156951" cy="575086"/>
          </a:xfrm>
        </p:spPr>
        <p:txBody>
          <a:bodyPr anchor="t">
            <a:normAutofit fontScale="90000"/>
          </a:bodyPr>
          <a:lstStyle/>
          <a:p>
            <a:pPr algn="ctr"/>
            <a:r>
              <a:rPr lang="pl-PL" b="1" dirty="0">
                <a:solidFill>
                  <a:schemeClr val="bg1"/>
                </a:solidFill>
                <a:effectLst/>
                <a:latin typeface="+mn-lt"/>
              </a:rPr>
              <a:t>ETAP 2</a:t>
            </a:r>
            <a:r>
              <a:rPr lang="en-GB" b="1" dirty="0">
                <a:solidFill>
                  <a:schemeClr val="bg1"/>
                </a:solidFill>
                <a:latin typeface="+mn-lt"/>
              </a:rPr>
              <a:t>: </a:t>
            </a:r>
            <a:r>
              <a:rPr lang="pl-PL" b="1" dirty="0">
                <a:solidFill>
                  <a:schemeClr val="bg1"/>
                </a:solidFill>
                <a:latin typeface="+mn-lt"/>
              </a:rPr>
              <a:t>BADANIE</a:t>
            </a:r>
            <a:br>
              <a:rPr lang="en-GB" sz="4000" dirty="0">
                <a:effectLst/>
              </a:rPr>
            </a:br>
            <a:endParaRPr lang="en-GB" sz="4000" dirty="0"/>
          </a:p>
        </p:txBody>
      </p:sp>
    </p:spTree>
    <p:extLst>
      <p:ext uri="{BB962C8B-B14F-4D97-AF65-F5344CB8AC3E}">
        <p14:creationId xmlns:p14="http://schemas.microsoft.com/office/powerpoint/2010/main" val="3217931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3">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3AECF4-3CF4-4205-A080-92BE5840F278}"/>
              </a:ext>
            </a:extLst>
          </p:cNvPr>
          <p:cNvSpPr>
            <a:spLocks noGrp="1"/>
          </p:cNvSpPr>
          <p:nvPr>
            <p:ph idx="1"/>
          </p:nvPr>
        </p:nvSpPr>
        <p:spPr>
          <a:xfrm>
            <a:off x="4198577" y="217986"/>
            <a:ext cx="7993423" cy="5964828"/>
          </a:xfrm>
        </p:spPr>
        <p:txBody>
          <a:bodyPr anchor="t">
            <a:normAutofit/>
          </a:bodyPr>
          <a:lstStyle/>
          <a:p>
            <a:pPr algn="just"/>
            <a:r>
              <a:rPr lang="pl-PL" sz="1800" dirty="0">
                <a:effectLst/>
              </a:rPr>
              <a:t>Spotkania indywidualne mediatora ze stroną odbywają się, gdy sesja wspólna byłaby nieodpowiednia</a:t>
            </a:r>
            <a:r>
              <a:rPr lang="en-GB" sz="1800" dirty="0">
                <a:effectLst/>
              </a:rPr>
              <a:t>. </a:t>
            </a:r>
          </a:p>
          <a:p>
            <a:pPr algn="just"/>
            <a:r>
              <a:rPr lang="pl" sz="1800" dirty="0">
                <a:effectLst/>
              </a:rPr>
              <a:t>Strony mogą wypowiadać się bardziej szczerze niż na wspólnych spotkaniach, co pozwala mediatorowi uzyskać pełniejszą wiedzę na temat sporu.</a:t>
            </a:r>
            <a:endParaRPr lang="en-GB" sz="1800" dirty="0">
              <a:effectLst/>
            </a:endParaRPr>
          </a:p>
          <a:p>
            <a:pPr algn="just"/>
            <a:r>
              <a:rPr lang="pl-PL" sz="1800" dirty="0"/>
              <a:t>Spotkanie jeden na jeden pozwala na zdobycie zaufania strony. </a:t>
            </a:r>
            <a:endParaRPr lang="en-GB" sz="1800" dirty="0">
              <a:effectLst/>
            </a:endParaRPr>
          </a:p>
          <a:p>
            <a:pPr algn="just"/>
            <a:r>
              <a:rPr lang="pl-PL" sz="1800" dirty="0">
                <a:effectLst/>
              </a:rPr>
              <a:t>Powinieneś podkreślić, że spotkanie indywidualne objęte jest tajemnicą mediacji i że nie ujawnisz żadnych informacji, które zastrzeżone zostały przez stronę jako poufne. </a:t>
            </a:r>
          </a:p>
          <a:p>
            <a:pPr algn="just"/>
            <a:r>
              <a:rPr lang="pl-PL" sz="1800" dirty="0">
                <a:effectLst/>
              </a:rPr>
              <a:t>Słuchaj aktywnie i empatycznie i pozwól, aby strona uwolniła swoje emocje i swobodnie dzieliła się z Tobą informacjami. </a:t>
            </a:r>
          </a:p>
          <a:p>
            <a:pPr algn="just"/>
            <a:r>
              <a:rPr lang="pl-PL" sz="1800" dirty="0">
                <a:effectLst/>
              </a:rPr>
              <a:t>Po spotkaniu </a:t>
            </a:r>
            <a:r>
              <a:rPr lang="pl-PL" sz="1800" dirty="0"/>
              <a:t>indywidualnym z każdą ze stron p</a:t>
            </a:r>
            <a:r>
              <a:rPr lang="pl-PL" sz="1800" dirty="0">
                <a:effectLst/>
              </a:rPr>
              <a:t>rzeznacz trochę czasu na obmyślenie strategii jaką zastosujesz na dalszej sesji wspólnej. </a:t>
            </a:r>
          </a:p>
          <a:p>
            <a:pPr algn="just"/>
            <a:r>
              <a:rPr lang="pl-PL" sz="1800" dirty="0"/>
              <a:t>Zawsze pamiętaj, że celem jest wypracowanie wspólnego porozumienia stron mediacji, a nie Twoich rozwiązań, nawet jeśli uważasz, że są najlepsze. </a:t>
            </a:r>
          </a:p>
          <a:p>
            <a:pPr marL="0" indent="0" algn="just">
              <a:buNone/>
            </a:pPr>
            <a:endParaRPr lang="en-GB" sz="1800" dirty="0">
              <a:effectLst/>
            </a:endParaRPr>
          </a:p>
          <a:p>
            <a:pPr algn="just"/>
            <a:r>
              <a:rPr lang="pl-PL" sz="1800" dirty="0">
                <a:effectLst/>
              </a:rPr>
              <a:t>Sesja mieszana lub wspólna z wszystkimi zainteresowanymi często rozpoczyna proces mediacji.</a:t>
            </a:r>
          </a:p>
          <a:p>
            <a:pPr algn="just"/>
            <a:r>
              <a:rPr lang="pl-PL" sz="1800" dirty="0">
                <a:effectLst/>
              </a:rPr>
              <a:t>Mediator decyduje czy sesja wspólna będzie w danym przypadku odpowiednia i jakie ramy powinna przyjąć. </a:t>
            </a:r>
          </a:p>
          <a:p>
            <a:endParaRPr lang="en-GB" sz="1800" dirty="0"/>
          </a:p>
        </p:txBody>
      </p:sp>
      <p:sp>
        <p:nvSpPr>
          <p:cNvPr id="35" name="Rectangle 25">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7">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F245001E-0CE4-7E84-7621-59D27DDF9E85}"/>
              </a:ext>
            </a:extLst>
          </p:cNvPr>
          <p:cNvSpPr/>
          <p:nvPr/>
        </p:nvSpPr>
        <p:spPr>
          <a:xfrm>
            <a:off x="0" y="138890"/>
            <a:ext cx="4394512" cy="2006929"/>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itle 3">
            <a:extLst>
              <a:ext uri="{FF2B5EF4-FFF2-40B4-BE49-F238E27FC236}">
                <a16:creationId xmlns:a16="http://schemas.microsoft.com/office/drawing/2014/main" id="{6D03803A-5F67-77FC-6F2F-664C93D885A3}"/>
              </a:ext>
            </a:extLst>
          </p:cNvPr>
          <p:cNvSpPr>
            <a:spLocks noGrp="1"/>
          </p:cNvSpPr>
          <p:nvPr>
            <p:ph type="title"/>
          </p:nvPr>
        </p:nvSpPr>
        <p:spPr>
          <a:xfrm>
            <a:off x="-3148416" y="854812"/>
            <a:ext cx="10156951" cy="575086"/>
          </a:xfrm>
        </p:spPr>
        <p:txBody>
          <a:bodyPr anchor="t">
            <a:normAutofit fontScale="90000"/>
          </a:bodyPr>
          <a:lstStyle/>
          <a:p>
            <a:pPr algn="ctr"/>
            <a:r>
              <a:rPr lang="pl-PL" sz="2700" b="1" dirty="0">
                <a:solidFill>
                  <a:schemeClr val="bg1"/>
                </a:solidFill>
                <a:latin typeface="+mn-lt"/>
              </a:rPr>
              <a:t>SPOTKANIA INDYWIDUALNE </a:t>
            </a:r>
            <a:br>
              <a:rPr lang="en-GB" sz="4000" dirty="0">
                <a:effectLst/>
              </a:rPr>
            </a:br>
            <a:endParaRPr lang="en-GB" sz="4000" dirty="0"/>
          </a:p>
        </p:txBody>
      </p:sp>
      <p:sp>
        <p:nvSpPr>
          <p:cNvPr id="8" name="Right Arrow 7">
            <a:extLst>
              <a:ext uri="{FF2B5EF4-FFF2-40B4-BE49-F238E27FC236}">
                <a16:creationId xmlns:a16="http://schemas.microsoft.com/office/drawing/2014/main" id="{AA1A6CCE-938F-89D6-73BB-B3E259488D86}"/>
              </a:ext>
            </a:extLst>
          </p:cNvPr>
          <p:cNvSpPr/>
          <p:nvPr/>
        </p:nvSpPr>
        <p:spPr>
          <a:xfrm>
            <a:off x="0" y="4205567"/>
            <a:ext cx="4394512" cy="2006929"/>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49948526-F197-B65C-5975-9E6049283353}"/>
              </a:ext>
            </a:extLst>
          </p:cNvPr>
          <p:cNvSpPr txBox="1"/>
          <p:nvPr/>
        </p:nvSpPr>
        <p:spPr>
          <a:xfrm>
            <a:off x="-65311" y="4885865"/>
            <a:ext cx="4263884" cy="461665"/>
          </a:xfrm>
          <a:prstGeom prst="rect">
            <a:avLst/>
          </a:prstGeom>
          <a:noFill/>
        </p:spPr>
        <p:txBody>
          <a:bodyPr wrap="square" rtlCol="0">
            <a:spAutoFit/>
          </a:bodyPr>
          <a:lstStyle/>
          <a:p>
            <a:r>
              <a:rPr lang="pl-PL" sz="2400" b="1" dirty="0">
                <a:solidFill>
                  <a:schemeClr val="bg1"/>
                </a:solidFill>
              </a:rPr>
              <a:t>SPOTKANIA WSPÓLNE</a:t>
            </a:r>
            <a:endParaRPr lang="en-GB" sz="2400" b="1" dirty="0">
              <a:solidFill>
                <a:schemeClr val="bg1"/>
              </a:solidFill>
            </a:endParaRPr>
          </a:p>
        </p:txBody>
      </p:sp>
    </p:spTree>
    <p:extLst>
      <p:ext uri="{BB962C8B-B14F-4D97-AF65-F5344CB8AC3E}">
        <p14:creationId xmlns:p14="http://schemas.microsoft.com/office/powerpoint/2010/main" val="787359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2">
            <a:extLst>
              <a:ext uri="{FF2B5EF4-FFF2-40B4-BE49-F238E27FC236}">
                <a16:creationId xmlns:a16="http://schemas.microsoft.com/office/drawing/2014/main" id="{EC990B65-487C-A4EE-B26D-BC22C80626CF}"/>
              </a:ext>
            </a:extLst>
          </p:cNvPr>
          <p:cNvGraphicFramePr>
            <a:graphicFrameLocks noGrp="1"/>
          </p:cNvGraphicFramePr>
          <p:nvPr>
            <p:ph idx="1"/>
            <p:extLst>
              <p:ext uri="{D42A27DB-BD31-4B8C-83A1-F6EECF244321}">
                <p14:modId xmlns:p14="http://schemas.microsoft.com/office/powerpoint/2010/main" val="3087013061"/>
              </p:ext>
            </p:extLst>
          </p:nvPr>
        </p:nvGraphicFramePr>
        <p:xfrm>
          <a:off x="2636322" y="95110"/>
          <a:ext cx="9357757" cy="62105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a:extLst>
              <a:ext uri="{FF2B5EF4-FFF2-40B4-BE49-F238E27FC236}">
                <a16:creationId xmlns:a16="http://schemas.microsoft.com/office/drawing/2014/main" id="{5D13A53E-0F32-126A-E5A8-0E96502788B3}"/>
              </a:ext>
            </a:extLst>
          </p:cNvPr>
          <p:cNvSpPr/>
          <p:nvPr/>
        </p:nvSpPr>
        <p:spPr>
          <a:xfrm rot="5400000">
            <a:off x="-1929743" y="2137559"/>
            <a:ext cx="6400802" cy="212568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a:extLst>
              <a:ext uri="{FF2B5EF4-FFF2-40B4-BE49-F238E27FC236}">
                <a16:creationId xmlns:a16="http://schemas.microsoft.com/office/drawing/2014/main" id="{16BE32D2-ACBD-FAFB-F1B0-EB80AE53D377}"/>
              </a:ext>
            </a:extLst>
          </p:cNvPr>
          <p:cNvSpPr txBox="1"/>
          <p:nvPr/>
        </p:nvSpPr>
        <p:spPr>
          <a:xfrm>
            <a:off x="625433" y="248047"/>
            <a:ext cx="1163782" cy="5016758"/>
          </a:xfrm>
          <a:prstGeom prst="rect">
            <a:avLst/>
          </a:prstGeom>
          <a:noFill/>
        </p:spPr>
        <p:txBody>
          <a:bodyPr wrap="square" rtlCol="0">
            <a:spAutoFit/>
          </a:bodyPr>
          <a:lstStyle/>
          <a:p>
            <a:pPr algn="ctr"/>
            <a:r>
              <a:rPr lang="pl-PL" sz="4000" b="1" dirty="0">
                <a:solidFill>
                  <a:schemeClr val="bg1"/>
                </a:solidFill>
                <a:latin typeface="Gill Sans Ultra Bold" panose="020B0A02020104020203" pitchFamily="34" charset="77"/>
                <a:cs typeface="Aharoni" panose="02010803020104030203" pitchFamily="2" charset="-79"/>
              </a:rPr>
              <a:t>WY</a:t>
            </a:r>
          </a:p>
          <a:p>
            <a:pPr algn="ctr"/>
            <a:r>
              <a:rPr lang="pl-PL" sz="4000" b="1" dirty="0">
                <a:solidFill>
                  <a:schemeClr val="bg1"/>
                </a:solidFill>
                <a:latin typeface="Gill Sans Ultra Bold" panose="020B0A02020104020203" pitchFamily="34" charset="77"/>
                <a:cs typeface="Aharoni" panose="02010803020104030203" pitchFamily="2" charset="-79"/>
              </a:rPr>
              <a:t>T</a:t>
            </a:r>
          </a:p>
          <a:p>
            <a:pPr algn="ctr"/>
            <a:r>
              <a:rPr lang="pl-PL" sz="4000" b="1" dirty="0">
                <a:solidFill>
                  <a:schemeClr val="bg1"/>
                </a:solidFill>
                <a:latin typeface="Gill Sans Ultra Bold" panose="020B0A02020104020203" pitchFamily="34" charset="77"/>
                <a:cs typeface="Aharoni" panose="02010803020104030203" pitchFamily="2" charset="-79"/>
              </a:rPr>
              <a:t>Y</a:t>
            </a:r>
          </a:p>
          <a:p>
            <a:pPr algn="ctr"/>
            <a:r>
              <a:rPr lang="pl-PL" sz="4000" b="1" dirty="0">
                <a:solidFill>
                  <a:schemeClr val="bg1"/>
                </a:solidFill>
                <a:latin typeface="Gill Sans Ultra Bold" panose="020B0A02020104020203" pitchFamily="34" charset="77"/>
                <a:cs typeface="Aharoni" panose="02010803020104030203" pitchFamily="2" charset="-79"/>
              </a:rPr>
              <a:t>C</a:t>
            </a:r>
          </a:p>
          <a:p>
            <a:pPr algn="ctr"/>
            <a:r>
              <a:rPr lang="pl-PL" sz="4000" b="1" dirty="0">
                <a:solidFill>
                  <a:schemeClr val="bg1"/>
                </a:solidFill>
                <a:latin typeface="Gill Sans Ultra Bold" panose="020B0A02020104020203" pitchFamily="34" charset="77"/>
                <a:cs typeface="Aharoni" panose="02010803020104030203" pitchFamily="2" charset="-79"/>
              </a:rPr>
              <a:t>Z</a:t>
            </a:r>
          </a:p>
          <a:p>
            <a:pPr algn="ctr"/>
            <a:r>
              <a:rPr lang="pl-PL" sz="4000" b="1" dirty="0">
                <a:solidFill>
                  <a:schemeClr val="bg1"/>
                </a:solidFill>
                <a:latin typeface="Gill Sans Ultra Bold" panose="020B0A02020104020203" pitchFamily="34" charset="77"/>
                <a:cs typeface="Aharoni" panose="02010803020104030203" pitchFamily="2" charset="-79"/>
              </a:rPr>
              <a:t>N</a:t>
            </a:r>
          </a:p>
          <a:p>
            <a:pPr algn="ctr"/>
            <a:r>
              <a:rPr lang="pl-PL" sz="4000" b="1" dirty="0">
                <a:solidFill>
                  <a:schemeClr val="bg1"/>
                </a:solidFill>
                <a:latin typeface="Gill Sans Ultra Bold" panose="020B0A02020104020203" pitchFamily="34" charset="77"/>
                <a:cs typeface="Aharoni" panose="02010803020104030203" pitchFamily="2" charset="-79"/>
              </a:rPr>
              <a:t>E</a:t>
            </a:r>
            <a:endParaRPr lang="en-GB" sz="4000" b="1" dirty="0">
              <a:solidFill>
                <a:schemeClr val="bg1"/>
              </a:solidFill>
              <a:latin typeface="Gill Sans Ultra Bold" panose="020B0A02020104020203" pitchFamily="34" charset="77"/>
              <a:cs typeface="Aharoni" panose="02010803020104030203" pitchFamily="2" charset="-79"/>
            </a:endParaRPr>
          </a:p>
        </p:txBody>
      </p:sp>
    </p:spTree>
    <p:extLst>
      <p:ext uri="{BB962C8B-B14F-4D97-AF65-F5344CB8AC3E}">
        <p14:creationId xmlns:p14="http://schemas.microsoft.com/office/powerpoint/2010/main" val="3665909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ontent Placeholder 5">
            <a:extLst>
              <a:ext uri="{FF2B5EF4-FFF2-40B4-BE49-F238E27FC236}">
                <a16:creationId xmlns:a16="http://schemas.microsoft.com/office/drawing/2014/main" id="{90EC9FCA-157F-CE0E-78C7-C9A198189731}"/>
              </a:ext>
            </a:extLst>
          </p:cNvPr>
          <p:cNvGraphicFramePr>
            <a:graphicFrameLocks noGrp="1"/>
          </p:cNvGraphicFramePr>
          <p:nvPr>
            <p:ph idx="1"/>
            <p:extLst>
              <p:ext uri="{D42A27DB-BD31-4B8C-83A1-F6EECF244321}">
                <p14:modId xmlns:p14="http://schemas.microsoft.com/office/powerpoint/2010/main" val="4029936520"/>
              </p:ext>
            </p:extLst>
          </p:nvPr>
        </p:nvGraphicFramePr>
        <p:xfrm>
          <a:off x="5058888" y="142503"/>
          <a:ext cx="6906002" cy="62578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22BB59A-4CDC-26F5-157F-9CBECDB8935C}"/>
              </a:ext>
            </a:extLst>
          </p:cNvPr>
          <p:cNvSpPr/>
          <p:nvPr/>
        </p:nvSpPr>
        <p:spPr>
          <a:xfrm>
            <a:off x="-10396" y="2788896"/>
            <a:ext cx="4950531" cy="11519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281674D-DB09-5CE6-E438-EBDA3037B479}"/>
              </a:ext>
            </a:extLst>
          </p:cNvPr>
          <p:cNvSpPr>
            <a:spLocks noGrp="1"/>
          </p:cNvSpPr>
          <p:nvPr>
            <p:ph type="title"/>
          </p:nvPr>
        </p:nvSpPr>
        <p:spPr>
          <a:xfrm>
            <a:off x="227111" y="2602039"/>
            <a:ext cx="9688296" cy="1642969"/>
          </a:xfrm>
        </p:spPr>
        <p:txBody>
          <a:bodyPr anchor="b">
            <a:normAutofit/>
          </a:bodyPr>
          <a:lstStyle/>
          <a:p>
            <a:r>
              <a:rPr lang="pl-PL" sz="3600" b="1">
                <a:solidFill>
                  <a:schemeClr val="bg1"/>
                </a:solidFill>
                <a:effectLst/>
                <a:latin typeface="+mn-lt"/>
              </a:rPr>
              <a:t>ETAP</a:t>
            </a:r>
            <a:r>
              <a:rPr lang="en-GB" sz="3600" b="1">
                <a:solidFill>
                  <a:schemeClr val="bg1"/>
                </a:solidFill>
                <a:effectLst/>
                <a:latin typeface="+mn-lt"/>
              </a:rPr>
              <a:t> </a:t>
            </a:r>
            <a:r>
              <a:rPr lang="en-GB" sz="3600" b="1" dirty="0">
                <a:solidFill>
                  <a:schemeClr val="bg1"/>
                </a:solidFill>
                <a:effectLst/>
                <a:latin typeface="+mn-lt"/>
              </a:rPr>
              <a:t>3: </a:t>
            </a:r>
            <a:r>
              <a:rPr lang="pl-PL" sz="3600" b="1" dirty="0">
                <a:solidFill>
                  <a:schemeClr val="bg1"/>
                </a:solidFill>
                <a:effectLst/>
                <a:latin typeface="+mn-lt"/>
              </a:rPr>
              <a:t>NEGOCJACJE</a:t>
            </a:r>
            <a:br>
              <a:rPr lang="en-GB" sz="4000" dirty="0"/>
            </a:br>
            <a:endParaRPr lang="en-GB" sz="4000" dirty="0"/>
          </a:p>
        </p:txBody>
      </p:sp>
    </p:spTree>
    <p:extLst>
      <p:ext uri="{BB962C8B-B14F-4D97-AF65-F5344CB8AC3E}">
        <p14:creationId xmlns:p14="http://schemas.microsoft.com/office/powerpoint/2010/main" val="2614920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22BB59A-4CDC-26F5-157F-9CBECDB8935C}"/>
              </a:ext>
            </a:extLst>
          </p:cNvPr>
          <p:cNvSpPr/>
          <p:nvPr/>
        </p:nvSpPr>
        <p:spPr>
          <a:xfrm>
            <a:off x="-10395" y="2788896"/>
            <a:ext cx="4443852" cy="11519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281674D-DB09-5CE6-E438-EBDA3037B479}"/>
              </a:ext>
            </a:extLst>
          </p:cNvPr>
          <p:cNvSpPr>
            <a:spLocks noGrp="1"/>
          </p:cNvSpPr>
          <p:nvPr>
            <p:ph type="title"/>
          </p:nvPr>
        </p:nvSpPr>
        <p:spPr>
          <a:xfrm>
            <a:off x="0" y="2607515"/>
            <a:ext cx="9688296" cy="1642969"/>
          </a:xfrm>
        </p:spPr>
        <p:txBody>
          <a:bodyPr anchor="b">
            <a:normAutofit/>
          </a:bodyPr>
          <a:lstStyle/>
          <a:p>
            <a:r>
              <a:rPr lang="pl-PL" sz="3600" b="1" dirty="0">
                <a:solidFill>
                  <a:schemeClr val="bg1"/>
                </a:solidFill>
                <a:effectLst/>
                <a:latin typeface="+mn-lt"/>
              </a:rPr>
              <a:t>ETAP</a:t>
            </a:r>
            <a:r>
              <a:rPr lang="en-GB" sz="3600" b="1" dirty="0">
                <a:solidFill>
                  <a:schemeClr val="bg1"/>
                </a:solidFill>
                <a:effectLst/>
                <a:latin typeface="+mn-lt"/>
              </a:rPr>
              <a:t> 4: </a:t>
            </a:r>
            <a:r>
              <a:rPr lang="pl-PL" sz="3600" b="1" dirty="0">
                <a:solidFill>
                  <a:schemeClr val="bg1"/>
                </a:solidFill>
                <a:effectLst/>
                <a:latin typeface="+mn-lt"/>
              </a:rPr>
              <a:t>WNIOSKI</a:t>
            </a:r>
            <a:br>
              <a:rPr lang="en-GB" sz="4000" dirty="0"/>
            </a:br>
            <a:endParaRPr lang="en-GB" sz="4000" dirty="0"/>
          </a:p>
        </p:txBody>
      </p:sp>
      <p:graphicFrame>
        <p:nvGraphicFramePr>
          <p:cNvPr id="7" name="Content Placeholder 3">
            <a:extLst>
              <a:ext uri="{FF2B5EF4-FFF2-40B4-BE49-F238E27FC236}">
                <a16:creationId xmlns:a16="http://schemas.microsoft.com/office/drawing/2014/main" id="{E553DB2D-6EB5-A5C4-504B-20AF157CD48B}"/>
              </a:ext>
            </a:extLst>
          </p:cNvPr>
          <p:cNvGraphicFramePr>
            <a:graphicFrameLocks/>
          </p:cNvGraphicFramePr>
          <p:nvPr>
            <p:extLst>
              <p:ext uri="{D42A27DB-BD31-4B8C-83A1-F6EECF244321}">
                <p14:modId xmlns:p14="http://schemas.microsoft.com/office/powerpoint/2010/main" val="1468411756"/>
              </p:ext>
            </p:extLst>
          </p:nvPr>
        </p:nvGraphicFramePr>
        <p:xfrm>
          <a:off x="4560125" y="32015"/>
          <a:ext cx="7517082" cy="63683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8506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8" y="166296"/>
            <a:ext cx="11407487" cy="1325563"/>
          </a:xfrm>
        </p:spPr>
        <p:txBody>
          <a:bodyPr>
            <a:normAutofit/>
          </a:bodyPr>
          <a:lstStyle/>
          <a:p>
            <a:pPr algn="ctr"/>
            <a:r>
              <a:rPr lang="pl-PL" sz="4200" b="1" dirty="0">
                <a:solidFill>
                  <a:schemeClr val="bg1"/>
                </a:solidFill>
                <a:effectLst/>
                <a:latin typeface="+mn-lt"/>
              </a:rPr>
              <a:t>MEDIACJA FAYCLITATYWNA</a:t>
            </a:r>
            <a:br>
              <a:rPr lang="en-GB" sz="4200" dirty="0">
                <a:solidFill>
                  <a:schemeClr val="bg1"/>
                </a:solidFill>
                <a:effectLst/>
              </a:rPr>
            </a:br>
            <a:endParaRPr lang="en-GB" sz="4200" dirty="0">
              <a:solidFill>
                <a:schemeClr val="bg1"/>
              </a:solidFill>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ontent Placeholder 2">
            <a:extLst>
              <a:ext uri="{FF2B5EF4-FFF2-40B4-BE49-F238E27FC236}">
                <a16:creationId xmlns:a16="http://schemas.microsoft.com/office/drawing/2014/main" id="{CF29F716-85A3-EE52-F8FF-716F8E25DB2F}"/>
              </a:ext>
            </a:extLst>
          </p:cNvPr>
          <p:cNvGraphicFramePr>
            <a:graphicFrameLocks noGrp="1"/>
          </p:cNvGraphicFramePr>
          <p:nvPr>
            <p:ph idx="1"/>
            <p:extLst>
              <p:ext uri="{D42A27DB-BD31-4B8C-83A1-F6EECF244321}">
                <p14:modId xmlns:p14="http://schemas.microsoft.com/office/powerpoint/2010/main" val="380488487"/>
              </p:ext>
            </p:extLst>
          </p:nvPr>
        </p:nvGraphicFramePr>
        <p:xfrm>
          <a:off x="439132" y="1491859"/>
          <a:ext cx="11311977" cy="49801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9157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DE756CB-95C2-0A06-7E08-0B66AFCDF584}"/>
              </a:ext>
            </a:extLst>
          </p:cNvPr>
          <p:cNvSpPr>
            <a:spLocks noGrp="1"/>
          </p:cNvSpPr>
          <p:nvPr>
            <p:ph type="title"/>
          </p:nvPr>
        </p:nvSpPr>
        <p:spPr>
          <a:xfrm>
            <a:off x="83127" y="917275"/>
            <a:ext cx="3808268" cy="5504688"/>
          </a:xfrm>
        </p:spPr>
        <p:txBody>
          <a:bodyPr>
            <a:normAutofit/>
          </a:bodyPr>
          <a:lstStyle/>
          <a:p>
            <a:r>
              <a:rPr lang="pl-PL" b="1" dirty="0">
                <a:solidFill>
                  <a:schemeClr val="bg1"/>
                </a:solidFill>
                <a:effectLst/>
                <a:latin typeface="ProximaNova"/>
              </a:rPr>
              <a:t>MEDIACJA </a:t>
            </a:r>
            <a:r>
              <a:rPr lang="pl-PL" sz="3200" b="1" dirty="0">
                <a:solidFill>
                  <a:schemeClr val="bg1"/>
                </a:solidFill>
                <a:effectLst/>
                <a:latin typeface="ProximaNova"/>
              </a:rPr>
              <a:t>EWALUATYWNA</a:t>
            </a:r>
            <a:endParaRPr lang="en-GB" sz="3200" dirty="0">
              <a:solidFill>
                <a:schemeClr val="bg1"/>
              </a:solidFill>
            </a:endParaRPr>
          </a:p>
        </p:txBody>
      </p:sp>
      <p:sp>
        <p:nvSpPr>
          <p:cNvPr id="4" name="Rectangle 3">
            <a:extLst>
              <a:ext uri="{FF2B5EF4-FFF2-40B4-BE49-F238E27FC236}">
                <a16:creationId xmlns:a16="http://schemas.microsoft.com/office/drawing/2014/main" id="{1D786E02-4AF8-96CB-9DA0-A8F8BDAF9290}"/>
              </a:ext>
            </a:extLst>
          </p:cNvPr>
          <p:cNvSpPr/>
          <p:nvPr/>
        </p:nvSpPr>
        <p:spPr>
          <a:xfrm>
            <a:off x="3123211" y="-1"/>
            <a:ext cx="2053125"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2" name="Content Placeholder 2">
            <a:extLst>
              <a:ext uri="{FF2B5EF4-FFF2-40B4-BE49-F238E27FC236}">
                <a16:creationId xmlns:a16="http://schemas.microsoft.com/office/drawing/2014/main" id="{CBE6F996-972C-BB21-D875-0E66F48EB23E}"/>
              </a:ext>
            </a:extLst>
          </p:cNvPr>
          <p:cNvGraphicFramePr>
            <a:graphicFrameLocks noGrp="1"/>
          </p:cNvGraphicFramePr>
          <p:nvPr>
            <p:ph idx="1"/>
            <p:extLst>
              <p:ext uri="{D42A27DB-BD31-4B8C-83A1-F6EECF244321}">
                <p14:modId xmlns:p14="http://schemas.microsoft.com/office/powerpoint/2010/main" val="3652396577"/>
              </p:ext>
            </p:extLst>
          </p:nvPr>
        </p:nvGraphicFramePr>
        <p:xfrm>
          <a:off x="3526973" y="222661"/>
          <a:ext cx="8371312" cy="6412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4555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5ADBA25-6AB1-83CD-C01C-2A9BDE89DAA8}"/>
              </a:ext>
            </a:extLst>
          </p:cNvPr>
          <p:cNvSpPr>
            <a:spLocks noGrp="1"/>
          </p:cNvSpPr>
          <p:nvPr>
            <p:ph type="title"/>
          </p:nvPr>
        </p:nvSpPr>
        <p:spPr>
          <a:xfrm>
            <a:off x="-130630" y="676656"/>
            <a:ext cx="3808268" cy="5504688"/>
          </a:xfrm>
        </p:spPr>
        <p:txBody>
          <a:bodyPr>
            <a:normAutofit/>
          </a:bodyPr>
          <a:lstStyle/>
          <a:p>
            <a:pPr algn="ctr"/>
            <a:r>
              <a:rPr lang="pl-PL" sz="3300" b="1" dirty="0">
                <a:solidFill>
                  <a:schemeClr val="bg1"/>
                </a:solidFill>
                <a:effectLst/>
                <a:latin typeface="ProximaNova"/>
              </a:rPr>
              <a:t>MEDIACJA </a:t>
            </a:r>
            <a:br>
              <a:rPr lang="pl-PL" sz="3300" b="1" dirty="0">
                <a:solidFill>
                  <a:schemeClr val="bg1"/>
                </a:solidFill>
                <a:effectLst/>
                <a:latin typeface="ProximaNova"/>
              </a:rPr>
            </a:br>
            <a:r>
              <a:rPr lang="pl-PL" sz="2800" b="1" dirty="0">
                <a:solidFill>
                  <a:schemeClr val="bg1"/>
                </a:solidFill>
                <a:effectLst/>
                <a:latin typeface="ProximaNova"/>
              </a:rPr>
              <a:t>TRANSFORMATYWNA</a:t>
            </a:r>
            <a:br>
              <a:rPr lang="en-GB" sz="3300" dirty="0">
                <a:solidFill>
                  <a:schemeClr val="bg1"/>
                </a:solidFill>
                <a:effectLst/>
              </a:rPr>
            </a:br>
            <a:endParaRPr lang="en-GB" sz="3300" dirty="0">
              <a:solidFill>
                <a:schemeClr val="bg1"/>
              </a:solidFill>
            </a:endParaRPr>
          </a:p>
        </p:txBody>
      </p:sp>
      <p:sp>
        <p:nvSpPr>
          <p:cNvPr id="4" name="Rectangle 3">
            <a:extLst>
              <a:ext uri="{FF2B5EF4-FFF2-40B4-BE49-F238E27FC236}">
                <a16:creationId xmlns:a16="http://schemas.microsoft.com/office/drawing/2014/main" id="{3FA10263-310C-B4C9-B904-B8C4B3F100CE}"/>
              </a:ext>
            </a:extLst>
          </p:cNvPr>
          <p:cNvSpPr/>
          <p:nvPr/>
        </p:nvSpPr>
        <p:spPr>
          <a:xfrm>
            <a:off x="3515096" y="0"/>
            <a:ext cx="15781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ontent Placeholder 2">
            <a:extLst>
              <a:ext uri="{FF2B5EF4-FFF2-40B4-BE49-F238E27FC236}">
                <a16:creationId xmlns:a16="http://schemas.microsoft.com/office/drawing/2014/main" id="{B422B079-F722-C4CB-2611-2F9AF30D2FB2}"/>
              </a:ext>
            </a:extLst>
          </p:cNvPr>
          <p:cNvGraphicFramePr>
            <a:graphicFrameLocks noGrp="1"/>
          </p:cNvGraphicFramePr>
          <p:nvPr>
            <p:ph idx="1"/>
            <p:extLst>
              <p:ext uri="{D42A27DB-BD31-4B8C-83A1-F6EECF244321}">
                <p14:modId xmlns:p14="http://schemas.microsoft.com/office/powerpoint/2010/main" val="3726899596"/>
              </p:ext>
            </p:extLst>
          </p:nvPr>
        </p:nvGraphicFramePr>
        <p:xfrm>
          <a:off x="3677638" y="190005"/>
          <a:ext cx="8316440" cy="63800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5687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6" y="185603"/>
            <a:ext cx="11407487" cy="1325563"/>
          </a:xfrm>
        </p:spPr>
        <p:txBody>
          <a:bodyPr>
            <a:normAutofit/>
          </a:bodyPr>
          <a:lstStyle/>
          <a:p>
            <a:pPr algn="ctr"/>
            <a:r>
              <a:rPr lang="pl-PL" sz="4000" b="1" dirty="0">
                <a:solidFill>
                  <a:schemeClr val="bg1"/>
                </a:solidFill>
                <a:effectLst/>
                <a:latin typeface="ProximaNova"/>
              </a:rPr>
              <a:t>KOMEDIACJA</a:t>
            </a:r>
            <a:br>
              <a:rPr lang="en-GB" sz="4200" dirty="0">
                <a:solidFill>
                  <a:schemeClr val="bg1"/>
                </a:solidFill>
                <a:effectLst/>
              </a:rPr>
            </a:br>
            <a:endParaRPr lang="en-GB" sz="4200" dirty="0">
              <a:solidFill>
                <a:schemeClr val="bg1"/>
              </a:solidFill>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3" name="Content Placeholder 5">
            <a:extLst>
              <a:ext uri="{FF2B5EF4-FFF2-40B4-BE49-F238E27FC236}">
                <a16:creationId xmlns:a16="http://schemas.microsoft.com/office/drawing/2014/main" id="{128A51CD-6082-DE49-5138-4B7E7A78CCA6}"/>
              </a:ext>
            </a:extLst>
          </p:cNvPr>
          <p:cNvGraphicFramePr>
            <a:graphicFrameLocks noGrp="1"/>
          </p:cNvGraphicFramePr>
          <p:nvPr>
            <p:ph idx="1"/>
            <p:extLst>
              <p:ext uri="{D42A27DB-BD31-4B8C-83A1-F6EECF244321}">
                <p14:modId xmlns:p14="http://schemas.microsoft.com/office/powerpoint/2010/main" val="3394709876"/>
              </p:ext>
            </p:extLst>
          </p:nvPr>
        </p:nvGraphicFramePr>
        <p:xfrm>
          <a:off x="391375" y="1045029"/>
          <a:ext cx="11650203" cy="58129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5872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pl-PL" sz="4000" b="1" dirty="0">
                <a:solidFill>
                  <a:schemeClr val="bg1"/>
                </a:solidFill>
                <a:effectLst/>
                <a:latin typeface="ProximaNova"/>
              </a:rPr>
              <a:t>MEDIACJA WAHADŁOWA</a:t>
            </a:r>
            <a:endParaRPr lang="en-GB" sz="4200" dirty="0">
              <a:solidFill>
                <a:schemeClr val="bg1"/>
              </a:solidFill>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1" name="Content Placeholder 4">
            <a:extLst>
              <a:ext uri="{FF2B5EF4-FFF2-40B4-BE49-F238E27FC236}">
                <a16:creationId xmlns:a16="http://schemas.microsoft.com/office/drawing/2014/main" id="{DACABA49-339C-6574-F32B-446D129B7A6E}"/>
              </a:ext>
            </a:extLst>
          </p:cNvPr>
          <p:cNvGraphicFramePr>
            <a:graphicFrameLocks noGrp="1"/>
          </p:cNvGraphicFramePr>
          <p:nvPr>
            <p:ph idx="1"/>
            <p:extLst>
              <p:ext uri="{D42A27DB-BD31-4B8C-83A1-F6EECF244321}">
                <p14:modId xmlns:p14="http://schemas.microsoft.com/office/powerpoint/2010/main" val="1149988621"/>
              </p:ext>
            </p:extLst>
          </p:nvPr>
        </p:nvGraphicFramePr>
        <p:xfrm>
          <a:off x="391375" y="1315172"/>
          <a:ext cx="11407487" cy="52281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3056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pl-PL" sz="4000" b="1" dirty="0">
                <a:solidFill>
                  <a:schemeClr val="bg1"/>
                </a:solidFill>
                <a:effectLst/>
                <a:latin typeface="ProximaNova"/>
              </a:rPr>
              <a:t>MEDIACJA WAHADŁOWA W SPRAWACH ROZWODOWYCH</a:t>
            </a:r>
            <a:endParaRPr lang="en-GB" sz="4200" dirty="0">
              <a:solidFill>
                <a:schemeClr val="bg1"/>
              </a:solidFill>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4" name="Content Placeholder 4">
            <a:extLst>
              <a:ext uri="{FF2B5EF4-FFF2-40B4-BE49-F238E27FC236}">
                <a16:creationId xmlns:a16="http://schemas.microsoft.com/office/drawing/2014/main" id="{850E082E-F8BD-3099-97EF-8DCAE79429A8}"/>
              </a:ext>
            </a:extLst>
          </p:cNvPr>
          <p:cNvGraphicFramePr>
            <a:graphicFrameLocks noGrp="1"/>
          </p:cNvGraphicFramePr>
          <p:nvPr>
            <p:ph idx="1"/>
            <p:extLst>
              <p:ext uri="{D42A27DB-BD31-4B8C-83A1-F6EECF244321}">
                <p14:modId xmlns:p14="http://schemas.microsoft.com/office/powerpoint/2010/main" val="498638744"/>
              </p:ext>
            </p:extLst>
          </p:nvPr>
        </p:nvGraphicFramePr>
        <p:xfrm>
          <a:off x="570016" y="1180102"/>
          <a:ext cx="11228846" cy="5244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4898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F672907-26C4-5DD4-EF95-C3F30D2B6F2E}"/>
              </a:ext>
            </a:extLst>
          </p:cNvPr>
          <p:cNvSpPr>
            <a:spLocks noGrp="1"/>
          </p:cNvSpPr>
          <p:nvPr>
            <p:ph type="title"/>
          </p:nvPr>
        </p:nvSpPr>
        <p:spPr>
          <a:xfrm>
            <a:off x="-941447" y="822271"/>
            <a:ext cx="4462895" cy="5504688"/>
          </a:xfrm>
        </p:spPr>
        <p:txBody>
          <a:bodyPr>
            <a:normAutofit/>
          </a:bodyPr>
          <a:lstStyle/>
          <a:p>
            <a:pPr algn="ctr"/>
            <a:r>
              <a:rPr lang="pl-PL" sz="4000" b="1" dirty="0">
                <a:solidFill>
                  <a:schemeClr val="bg1"/>
                </a:solidFill>
                <a:effectLst/>
                <a:latin typeface="+mn-lt"/>
              </a:rPr>
              <a:t>MEDIACJA </a:t>
            </a:r>
            <a:br>
              <a:rPr lang="pl-PL" sz="4000" b="1" dirty="0">
                <a:solidFill>
                  <a:schemeClr val="bg1"/>
                </a:solidFill>
                <a:effectLst/>
                <a:latin typeface="+mn-lt"/>
              </a:rPr>
            </a:br>
            <a:r>
              <a:rPr lang="pl-PL" sz="2400" b="1" dirty="0">
                <a:solidFill>
                  <a:schemeClr val="bg1"/>
                </a:solidFill>
                <a:effectLst/>
                <a:latin typeface="+mn-lt"/>
              </a:rPr>
              <a:t>HUMANISTYCZNA</a:t>
            </a:r>
            <a:br>
              <a:rPr lang="en-GB" sz="6000" dirty="0">
                <a:solidFill>
                  <a:schemeClr val="bg1"/>
                </a:solidFill>
                <a:effectLst/>
              </a:rPr>
            </a:br>
            <a:endParaRPr lang="en-GB" sz="6000" dirty="0">
              <a:solidFill>
                <a:schemeClr val="bg1"/>
              </a:solidFill>
            </a:endParaRPr>
          </a:p>
        </p:txBody>
      </p:sp>
      <p:sp>
        <p:nvSpPr>
          <p:cNvPr id="4" name="Rectangle 3">
            <a:extLst>
              <a:ext uri="{FF2B5EF4-FFF2-40B4-BE49-F238E27FC236}">
                <a16:creationId xmlns:a16="http://schemas.microsoft.com/office/drawing/2014/main" id="{A90B6E27-0482-8604-3ED8-511601CD0F7C}"/>
              </a:ext>
            </a:extLst>
          </p:cNvPr>
          <p:cNvSpPr/>
          <p:nvPr/>
        </p:nvSpPr>
        <p:spPr>
          <a:xfrm>
            <a:off x="2580001" y="0"/>
            <a:ext cx="254660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ontent Placeholder 2">
            <a:extLst>
              <a:ext uri="{FF2B5EF4-FFF2-40B4-BE49-F238E27FC236}">
                <a16:creationId xmlns:a16="http://schemas.microsoft.com/office/drawing/2014/main" id="{2481038C-F2B6-95F1-D1AA-754729D9BF8A}"/>
              </a:ext>
            </a:extLst>
          </p:cNvPr>
          <p:cNvGraphicFramePr>
            <a:graphicFrameLocks noGrp="1"/>
          </p:cNvGraphicFramePr>
          <p:nvPr>
            <p:ph idx="1"/>
            <p:extLst>
              <p:ext uri="{D42A27DB-BD31-4B8C-83A1-F6EECF244321}">
                <p14:modId xmlns:p14="http://schemas.microsoft.com/office/powerpoint/2010/main" val="1670959495"/>
              </p:ext>
            </p:extLst>
          </p:nvPr>
        </p:nvGraphicFramePr>
        <p:xfrm>
          <a:off x="2838203" y="237506"/>
          <a:ext cx="9143999" cy="64720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3317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F672907-26C4-5DD4-EF95-C3F30D2B6F2E}"/>
              </a:ext>
            </a:extLst>
          </p:cNvPr>
          <p:cNvSpPr>
            <a:spLocks noGrp="1"/>
          </p:cNvSpPr>
          <p:nvPr>
            <p:ph type="title"/>
          </p:nvPr>
        </p:nvSpPr>
        <p:spPr>
          <a:xfrm>
            <a:off x="-697350" y="1047903"/>
            <a:ext cx="3808268" cy="5504688"/>
          </a:xfrm>
        </p:spPr>
        <p:txBody>
          <a:bodyPr>
            <a:normAutofit/>
          </a:bodyPr>
          <a:lstStyle/>
          <a:p>
            <a:pPr algn="ctr"/>
            <a:r>
              <a:rPr lang="en-GB" sz="4000" b="1" dirty="0">
                <a:solidFill>
                  <a:schemeClr val="bg1"/>
                </a:solidFill>
                <a:latin typeface="+mn-lt"/>
              </a:rPr>
              <a:t>MEDIACJA</a:t>
            </a:r>
            <a:r>
              <a:rPr lang="en-GB" sz="2800" b="1" dirty="0">
                <a:solidFill>
                  <a:schemeClr val="bg1"/>
                </a:solidFill>
                <a:latin typeface="+mn-lt"/>
              </a:rPr>
              <a:t> </a:t>
            </a:r>
            <a:br>
              <a:rPr lang="en-GB" sz="2800" b="1" dirty="0">
                <a:solidFill>
                  <a:schemeClr val="bg1"/>
                </a:solidFill>
                <a:latin typeface="+mn-lt"/>
              </a:rPr>
            </a:br>
            <a:r>
              <a:rPr lang="en-GB" sz="2400" b="1" dirty="0">
                <a:solidFill>
                  <a:schemeClr val="bg1"/>
                </a:solidFill>
                <a:latin typeface="+mn-lt"/>
              </a:rPr>
              <a:t>HUMANISTYCZNA</a:t>
            </a:r>
            <a:br>
              <a:rPr lang="en-GB" sz="6000" dirty="0">
                <a:solidFill>
                  <a:schemeClr val="bg1"/>
                </a:solidFill>
                <a:effectLst/>
              </a:rPr>
            </a:br>
            <a:endParaRPr lang="en-GB" sz="6000" dirty="0">
              <a:solidFill>
                <a:schemeClr val="bg1"/>
              </a:solidFill>
            </a:endParaRPr>
          </a:p>
        </p:txBody>
      </p:sp>
      <p:sp>
        <p:nvSpPr>
          <p:cNvPr id="4" name="Rectangle 3">
            <a:extLst>
              <a:ext uri="{FF2B5EF4-FFF2-40B4-BE49-F238E27FC236}">
                <a16:creationId xmlns:a16="http://schemas.microsoft.com/office/drawing/2014/main" id="{789E2412-23C9-6E1E-2145-CAB5438CF384}"/>
              </a:ext>
            </a:extLst>
          </p:cNvPr>
          <p:cNvSpPr/>
          <p:nvPr/>
        </p:nvSpPr>
        <p:spPr>
          <a:xfrm>
            <a:off x="2413569" y="0"/>
            <a:ext cx="27893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ontent Placeholder 2">
            <a:extLst>
              <a:ext uri="{FF2B5EF4-FFF2-40B4-BE49-F238E27FC236}">
                <a16:creationId xmlns:a16="http://schemas.microsoft.com/office/drawing/2014/main" id="{F9F79C39-F13E-FCE2-DA97-510B0BFCF1D8}"/>
              </a:ext>
            </a:extLst>
          </p:cNvPr>
          <p:cNvGraphicFramePr>
            <a:graphicFrameLocks noGrp="1"/>
          </p:cNvGraphicFramePr>
          <p:nvPr>
            <p:ph idx="1"/>
            <p:extLst>
              <p:ext uri="{D42A27DB-BD31-4B8C-83A1-F6EECF244321}">
                <p14:modId xmlns:p14="http://schemas.microsoft.com/office/powerpoint/2010/main" val="166442487"/>
              </p:ext>
            </p:extLst>
          </p:nvPr>
        </p:nvGraphicFramePr>
        <p:xfrm>
          <a:off x="2719449" y="305409"/>
          <a:ext cx="9012580" cy="6416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8451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95CA4CD-0700-E4C4-3FBD-E1BAD43AF224}"/>
              </a:ext>
            </a:extLst>
          </p:cNvPr>
          <p:cNvSpPr>
            <a:spLocks noGrp="1"/>
          </p:cNvSpPr>
          <p:nvPr>
            <p:ph type="title"/>
          </p:nvPr>
        </p:nvSpPr>
        <p:spPr>
          <a:xfrm>
            <a:off x="-58263" y="676656"/>
            <a:ext cx="3916630" cy="5504688"/>
          </a:xfrm>
        </p:spPr>
        <p:txBody>
          <a:bodyPr>
            <a:normAutofit/>
          </a:bodyPr>
          <a:lstStyle/>
          <a:p>
            <a:pPr algn="ctr"/>
            <a:r>
              <a:rPr lang="pl-PL" sz="4000" b="1" dirty="0">
                <a:solidFill>
                  <a:schemeClr val="bg1"/>
                </a:solidFill>
                <a:latin typeface="+mn-lt"/>
              </a:rPr>
              <a:t>MEDIACJA</a:t>
            </a:r>
            <a:r>
              <a:rPr lang="en-GB" sz="4000" b="1" dirty="0">
                <a:solidFill>
                  <a:schemeClr val="bg1"/>
                </a:solidFill>
                <a:latin typeface="+mn-lt"/>
              </a:rPr>
              <a:t> </a:t>
            </a:r>
            <a:r>
              <a:rPr lang="pl-PL" sz="3200" b="1" dirty="0">
                <a:solidFill>
                  <a:schemeClr val="bg1"/>
                </a:solidFill>
                <a:latin typeface="+mn-lt"/>
              </a:rPr>
              <a:t>WIELOKULTUROWA</a:t>
            </a:r>
            <a:r>
              <a:rPr lang="en-GB" sz="3200" b="1" dirty="0">
                <a:solidFill>
                  <a:schemeClr val="bg1"/>
                </a:solidFill>
                <a:latin typeface="+mn-lt"/>
              </a:rPr>
              <a:t>:</a:t>
            </a:r>
            <a:r>
              <a:rPr lang="en-GB" sz="3600" b="1" dirty="0">
                <a:solidFill>
                  <a:schemeClr val="bg1"/>
                </a:solidFill>
                <a:latin typeface="+mn-lt"/>
              </a:rPr>
              <a:t> </a:t>
            </a:r>
            <a:br>
              <a:rPr lang="pl-PL" sz="4000" b="1" dirty="0">
                <a:solidFill>
                  <a:schemeClr val="bg1"/>
                </a:solidFill>
                <a:latin typeface="+mn-lt"/>
              </a:rPr>
            </a:br>
            <a:r>
              <a:rPr lang="pl-PL" sz="4000" b="1" dirty="0">
                <a:solidFill>
                  <a:schemeClr val="bg1"/>
                </a:solidFill>
                <a:latin typeface="+mn-lt"/>
              </a:rPr>
              <a:t>HISTORIA</a:t>
            </a:r>
            <a:r>
              <a:rPr lang="en-GB" sz="4000" b="1" dirty="0">
                <a:solidFill>
                  <a:schemeClr val="bg1"/>
                </a:solidFill>
                <a:latin typeface="+mn-lt"/>
              </a:rPr>
              <a:t> </a:t>
            </a:r>
          </a:p>
        </p:txBody>
      </p:sp>
      <p:sp>
        <p:nvSpPr>
          <p:cNvPr id="4" name="Rectangle 3">
            <a:extLst>
              <a:ext uri="{FF2B5EF4-FFF2-40B4-BE49-F238E27FC236}">
                <a16:creationId xmlns:a16="http://schemas.microsoft.com/office/drawing/2014/main" id="{9368A6CA-0917-95E3-4C05-E4F7BDC19948}"/>
              </a:ext>
            </a:extLst>
          </p:cNvPr>
          <p:cNvSpPr/>
          <p:nvPr/>
        </p:nvSpPr>
        <p:spPr>
          <a:xfrm>
            <a:off x="3800104" y="1"/>
            <a:ext cx="129310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ontent Placeholder 2">
            <a:extLst>
              <a:ext uri="{FF2B5EF4-FFF2-40B4-BE49-F238E27FC236}">
                <a16:creationId xmlns:a16="http://schemas.microsoft.com/office/drawing/2014/main" id="{6F4321D1-3BDD-8F29-4553-736F5ADF1109}"/>
              </a:ext>
            </a:extLst>
          </p:cNvPr>
          <p:cNvGraphicFramePr>
            <a:graphicFrameLocks noGrp="1"/>
          </p:cNvGraphicFramePr>
          <p:nvPr>
            <p:ph idx="1"/>
            <p:extLst>
              <p:ext uri="{D42A27DB-BD31-4B8C-83A1-F6EECF244321}">
                <p14:modId xmlns:p14="http://schemas.microsoft.com/office/powerpoint/2010/main" val="390553340"/>
              </p:ext>
            </p:extLst>
          </p:nvPr>
        </p:nvGraphicFramePr>
        <p:xfrm>
          <a:off x="4035382" y="178130"/>
          <a:ext cx="7908967" cy="65017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5960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23DE09-B1D2-5DFA-1AB7-90BF48BAABB8}"/>
              </a:ext>
            </a:extLst>
          </p:cNvPr>
          <p:cNvSpPr>
            <a:spLocks noGrp="1"/>
          </p:cNvSpPr>
          <p:nvPr>
            <p:ph type="title"/>
          </p:nvPr>
        </p:nvSpPr>
        <p:spPr>
          <a:xfrm>
            <a:off x="-140279" y="620392"/>
            <a:ext cx="4023508" cy="5504688"/>
          </a:xfrm>
        </p:spPr>
        <p:txBody>
          <a:bodyPr>
            <a:normAutofit/>
          </a:bodyPr>
          <a:lstStyle/>
          <a:p>
            <a:pPr algn="ctr"/>
            <a:r>
              <a:rPr lang="pl-PL" sz="4000" b="1" dirty="0">
                <a:solidFill>
                  <a:schemeClr val="bg1"/>
                </a:solidFill>
                <a:latin typeface="+mn-lt"/>
              </a:rPr>
              <a:t>MEDIACJA</a:t>
            </a:r>
            <a:br>
              <a:rPr lang="pl-PL" sz="4000" b="1" dirty="0">
                <a:solidFill>
                  <a:schemeClr val="bg1"/>
                </a:solidFill>
                <a:latin typeface="+mn-lt"/>
              </a:rPr>
            </a:br>
            <a:r>
              <a:rPr lang="en-GB" sz="4000" b="1" dirty="0">
                <a:solidFill>
                  <a:schemeClr val="bg1"/>
                </a:solidFill>
                <a:latin typeface="+mn-lt"/>
              </a:rPr>
              <a:t> </a:t>
            </a:r>
            <a:r>
              <a:rPr lang="pl-PL" sz="3600" b="1" dirty="0">
                <a:solidFill>
                  <a:schemeClr val="bg1"/>
                </a:solidFill>
                <a:latin typeface="+mn-lt"/>
              </a:rPr>
              <a:t>WIELOKULTUROWA</a:t>
            </a:r>
            <a:r>
              <a:rPr lang="en-GB" sz="3600" b="1" dirty="0">
                <a:solidFill>
                  <a:schemeClr val="bg1"/>
                </a:solidFill>
                <a:latin typeface="+mn-lt"/>
              </a:rPr>
              <a:t> </a:t>
            </a:r>
          </a:p>
        </p:txBody>
      </p:sp>
      <p:sp>
        <p:nvSpPr>
          <p:cNvPr id="4" name="Rectangle 3">
            <a:extLst>
              <a:ext uri="{FF2B5EF4-FFF2-40B4-BE49-F238E27FC236}">
                <a16:creationId xmlns:a16="http://schemas.microsoft.com/office/drawing/2014/main" id="{50F70D3D-9C3F-A1B1-3E82-1228E6C416C8}"/>
              </a:ext>
            </a:extLst>
          </p:cNvPr>
          <p:cNvSpPr/>
          <p:nvPr/>
        </p:nvSpPr>
        <p:spPr>
          <a:xfrm>
            <a:off x="3883230" y="-1"/>
            <a:ext cx="1209977"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ontent Placeholder 2">
            <a:extLst>
              <a:ext uri="{FF2B5EF4-FFF2-40B4-BE49-F238E27FC236}">
                <a16:creationId xmlns:a16="http://schemas.microsoft.com/office/drawing/2014/main" id="{43264C8B-E60B-21DC-034B-7E7CB1B8A07B}"/>
              </a:ext>
            </a:extLst>
          </p:cNvPr>
          <p:cNvGraphicFramePr>
            <a:graphicFrameLocks noGrp="1"/>
          </p:cNvGraphicFramePr>
          <p:nvPr>
            <p:ph idx="1"/>
            <p:extLst>
              <p:ext uri="{D42A27DB-BD31-4B8C-83A1-F6EECF244321}">
                <p14:modId xmlns:p14="http://schemas.microsoft.com/office/powerpoint/2010/main" val="4184569741"/>
              </p:ext>
            </p:extLst>
          </p:nvPr>
        </p:nvGraphicFramePr>
        <p:xfrm>
          <a:off x="4023507" y="225631"/>
          <a:ext cx="7994321" cy="6543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8343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EB62C0-E826-56F6-86ED-3E603F948656}"/>
              </a:ext>
            </a:extLst>
          </p:cNvPr>
          <p:cNvSpPr>
            <a:spLocks noGrp="1"/>
          </p:cNvSpPr>
          <p:nvPr>
            <p:ph type="title"/>
          </p:nvPr>
        </p:nvSpPr>
        <p:spPr>
          <a:xfrm>
            <a:off x="-20590" y="676656"/>
            <a:ext cx="3808268" cy="5504688"/>
          </a:xfrm>
        </p:spPr>
        <p:txBody>
          <a:bodyPr>
            <a:normAutofit/>
          </a:bodyPr>
          <a:lstStyle/>
          <a:p>
            <a:pPr algn="ctr"/>
            <a:r>
              <a:rPr lang="pl-PL" sz="4000" b="1" dirty="0">
                <a:solidFill>
                  <a:schemeClr val="bg1"/>
                </a:solidFill>
                <a:latin typeface="+mn-lt"/>
              </a:rPr>
              <a:t>MEDIACJA</a:t>
            </a:r>
            <a:r>
              <a:rPr lang="en-GB" sz="4000" b="1" dirty="0">
                <a:solidFill>
                  <a:schemeClr val="bg1"/>
                </a:solidFill>
                <a:latin typeface="+mn-lt"/>
              </a:rPr>
              <a:t> </a:t>
            </a:r>
            <a:r>
              <a:rPr lang="pl-PL" sz="3200" b="1" dirty="0">
                <a:solidFill>
                  <a:schemeClr val="bg1"/>
                </a:solidFill>
                <a:latin typeface="+mn-lt"/>
              </a:rPr>
              <a:t>WIELOKULTUROWA</a:t>
            </a:r>
            <a:endParaRPr lang="en-GB" sz="3200" b="1" dirty="0">
              <a:solidFill>
                <a:schemeClr val="bg1"/>
              </a:solidFill>
              <a:latin typeface="+mn-lt"/>
            </a:endParaRPr>
          </a:p>
        </p:txBody>
      </p:sp>
      <p:sp>
        <p:nvSpPr>
          <p:cNvPr id="4" name="Rectangle 3">
            <a:extLst>
              <a:ext uri="{FF2B5EF4-FFF2-40B4-BE49-F238E27FC236}">
                <a16:creationId xmlns:a16="http://schemas.microsoft.com/office/drawing/2014/main" id="{B7EDBEB0-80E6-18AB-3569-C3EBE13EBB17}"/>
              </a:ext>
            </a:extLst>
          </p:cNvPr>
          <p:cNvSpPr/>
          <p:nvPr/>
        </p:nvSpPr>
        <p:spPr>
          <a:xfrm>
            <a:off x="3808267" y="1"/>
            <a:ext cx="1376232"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Content Placeholder 5">
            <a:extLst>
              <a:ext uri="{FF2B5EF4-FFF2-40B4-BE49-F238E27FC236}">
                <a16:creationId xmlns:a16="http://schemas.microsoft.com/office/drawing/2014/main" id="{5529A6F2-B6F6-BF54-1589-FDAE5D3ED845}"/>
              </a:ext>
            </a:extLst>
          </p:cNvPr>
          <p:cNvGraphicFramePr>
            <a:graphicFrameLocks noGrp="1"/>
          </p:cNvGraphicFramePr>
          <p:nvPr>
            <p:ph idx="1"/>
            <p:extLst>
              <p:ext uri="{D42A27DB-BD31-4B8C-83A1-F6EECF244321}">
                <p14:modId xmlns:p14="http://schemas.microsoft.com/office/powerpoint/2010/main" val="2702369524"/>
              </p:ext>
            </p:extLst>
          </p:nvPr>
        </p:nvGraphicFramePr>
        <p:xfrm>
          <a:off x="2327564" y="124691"/>
          <a:ext cx="11365675" cy="66086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856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95CA4CD-0700-E4C4-3FBD-E1BAD43AF224}"/>
              </a:ext>
            </a:extLst>
          </p:cNvPr>
          <p:cNvSpPr>
            <a:spLocks noGrp="1"/>
          </p:cNvSpPr>
          <p:nvPr>
            <p:ph type="title"/>
          </p:nvPr>
        </p:nvSpPr>
        <p:spPr>
          <a:xfrm>
            <a:off x="-91292" y="676656"/>
            <a:ext cx="3808268" cy="5504688"/>
          </a:xfrm>
        </p:spPr>
        <p:txBody>
          <a:bodyPr>
            <a:normAutofit/>
          </a:bodyPr>
          <a:lstStyle/>
          <a:p>
            <a:pPr algn="ctr"/>
            <a:r>
              <a:rPr lang="pl-PL" sz="4000" b="1" dirty="0">
                <a:solidFill>
                  <a:schemeClr val="bg1"/>
                </a:solidFill>
                <a:latin typeface="+mn-lt"/>
              </a:rPr>
              <a:t>MEDIACJA</a:t>
            </a:r>
            <a:r>
              <a:rPr lang="en-GB" sz="4000" b="1" dirty="0">
                <a:solidFill>
                  <a:schemeClr val="bg1"/>
                </a:solidFill>
                <a:latin typeface="+mn-lt"/>
              </a:rPr>
              <a:t> </a:t>
            </a:r>
            <a:r>
              <a:rPr lang="pl-PL" sz="3200" b="1" dirty="0">
                <a:solidFill>
                  <a:schemeClr val="bg1"/>
                </a:solidFill>
                <a:latin typeface="+mn-lt"/>
              </a:rPr>
              <a:t>WIELOKULTUROWA</a:t>
            </a:r>
            <a:endParaRPr lang="en-GB" sz="3200" b="1" dirty="0">
              <a:solidFill>
                <a:schemeClr val="bg1"/>
              </a:solidFill>
              <a:latin typeface="+mn-lt"/>
            </a:endParaRPr>
          </a:p>
        </p:txBody>
      </p:sp>
      <p:sp>
        <p:nvSpPr>
          <p:cNvPr id="4" name="Rectangle 3">
            <a:extLst>
              <a:ext uri="{FF2B5EF4-FFF2-40B4-BE49-F238E27FC236}">
                <a16:creationId xmlns:a16="http://schemas.microsoft.com/office/drawing/2014/main" id="{E471CEDE-32BD-18DA-9A69-5412EC7F05CA}"/>
              </a:ext>
            </a:extLst>
          </p:cNvPr>
          <p:cNvSpPr/>
          <p:nvPr/>
        </p:nvSpPr>
        <p:spPr>
          <a:xfrm>
            <a:off x="3716976" y="1"/>
            <a:ext cx="1376232"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ontent Placeholder 2">
            <a:extLst>
              <a:ext uri="{FF2B5EF4-FFF2-40B4-BE49-F238E27FC236}">
                <a16:creationId xmlns:a16="http://schemas.microsoft.com/office/drawing/2014/main" id="{D9DD289C-624D-8B65-4724-11E9F19BAD1B}"/>
              </a:ext>
            </a:extLst>
          </p:cNvPr>
          <p:cNvGraphicFramePr>
            <a:graphicFrameLocks noGrp="1"/>
          </p:cNvGraphicFramePr>
          <p:nvPr>
            <p:ph idx="1"/>
            <p:extLst>
              <p:ext uri="{D42A27DB-BD31-4B8C-83A1-F6EECF244321}">
                <p14:modId xmlns:p14="http://schemas.microsoft.com/office/powerpoint/2010/main" val="2383775117"/>
              </p:ext>
            </p:extLst>
          </p:nvPr>
        </p:nvGraphicFramePr>
        <p:xfrm>
          <a:off x="3938894" y="317665"/>
          <a:ext cx="8126435" cy="6415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5846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EB62C0-E826-56F6-86ED-3E603F948656}"/>
              </a:ext>
            </a:extLst>
          </p:cNvPr>
          <p:cNvSpPr>
            <a:spLocks noGrp="1"/>
          </p:cNvSpPr>
          <p:nvPr>
            <p:ph type="title"/>
          </p:nvPr>
        </p:nvSpPr>
        <p:spPr>
          <a:xfrm>
            <a:off x="-20590" y="676656"/>
            <a:ext cx="3808268" cy="5504688"/>
          </a:xfrm>
        </p:spPr>
        <p:txBody>
          <a:bodyPr>
            <a:normAutofit/>
          </a:bodyPr>
          <a:lstStyle/>
          <a:p>
            <a:pPr algn="ctr"/>
            <a:r>
              <a:rPr lang="pl-PL" sz="4000" b="1" dirty="0">
                <a:solidFill>
                  <a:schemeClr val="bg1"/>
                </a:solidFill>
                <a:latin typeface="+mn-lt"/>
              </a:rPr>
              <a:t>MEDIACJA </a:t>
            </a:r>
            <a:r>
              <a:rPr lang="en-GB" sz="4000" b="1" dirty="0">
                <a:solidFill>
                  <a:schemeClr val="bg1"/>
                </a:solidFill>
                <a:latin typeface="+mn-lt"/>
              </a:rPr>
              <a:t> </a:t>
            </a:r>
            <a:r>
              <a:rPr lang="pl-PL" sz="3200" b="1" dirty="0">
                <a:solidFill>
                  <a:schemeClr val="bg1"/>
                </a:solidFill>
                <a:latin typeface="+mn-lt"/>
              </a:rPr>
              <a:t>WIELOKULTUROWA</a:t>
            </a:r>
            <a:endParaRPr lang="en-GB" sz="3200" b="1" dirty="0">
              <a:solidFill>
                <a:schemeClr val="bg1"/>
              </a:solidFill>
              <a:latin typeface="+mn-lt"/>
            </a:endParaRPr>
          </a:p>
        </p:txBody>
      </p:sp>
      <p:sp>
        <p:nvSpPr>
          <p:cNvPr id="4" name="Rectangle 3">
            <a:extLst>
              <a:ext uri="{FF2B5EF4-FFF2-40B4-BE49-F238E27FC236}">
                <a16:creationId xmlns:a16="http://schemas.microsoft.com/office/drawing/2014/main" id="{B7EDBEB0-80E6-18AB-3569-C3EBE13EBB17}"/>
              </a:ext>
            </a:extLst>
          </p:cNvPr>
          <p:cNvSpPr/>
          <p:nvPr/>
        </p:nvSpPr>
        <p:spPr>
          <a:xfrm>
            <a:off x="3841668" y="1"/>
            <a:ext cx="1376232"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4" name="Content Placeholder 2">
            <a:extLst>
              <a:ext uri="{FF2B5EF4-FFF2-40B4-BE49-F238E27FC236}">
                <a16:creationId xmlns:a16="http://schemas.microsoft.com/office/drawing/2014/main" id="{115D473E-8616-B1DA-838C-98744BD43DE5}"/>
              </a:ext>
            </a:extLst>
          </p:cNvPr>
          <p:cNvGraphicFramePr>
            <a:graphicFrameLocks noGrp="1"/>
          </p:cNvGraphicFramePr>
          <p:nvPr>
            <p:ph idx="1"/>
            <p:extLst>
              <p:ext uri="{D42A27DB-BD31-4B8C-83A1-F6EECF244321}">
                <p14:modId xmlns:p14="http://schemas.microsoft.com/office/powerpoint/2010/main" val="2679789892"/>
              </p:ext>
            </p:extLst>
          </p:nvPr>
        </p:nvGraphicFramePr>
        <p:xfrm>
          <a:off x="4057651" y="407193"/>
          <a:ext cx="7703299" cy="61936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2398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pl-PL" sz="4000" b="1" dirty="0">
                <a:solidFill>
                  <a:schemeClr val="bg1"/>
                </a:solidFill>
                <a:latin typeface="+mn-lt"/>
              </a:rPr>
              <a:t>MEDIACJA WIELOKULTUROWA ETAP </a:t>
            </a:r>
            <a:r>
              <a:rPr lang="en-GB" sz="4000" b="1" dirty="0">
                <a:solidFill>
                  <a:schemeClr val="bg1"/>
                </a:solidFill>
                <a:latin typeface="+mn-lt"/>
              </a:rPr>
              <a:t>1 </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1" name="Content Placeholder 4">
            <a:extLst>
              <a:ext uri="{FF2B5EF4-FFF2-40B4-BE49-F238E27FC236}">
                <a16:creationId xmlns:a16="http://schemas.microsoft.com/office/drawing/2014/main" id="{EFB047EA-BF38-3D2D-6EBD-5A00F8181B12}"/>
              </a:ext>
            </a:extLst>
          </p:cNvPr>
          <p:cNvGraphicFramePr>
            <a:graphicFrameLocks noGrp="1"/>
          </p:cNvGraphicFramePr>
          <p:nvPr>
            <p:ph idx="1"/>
            <p:extLst>
              <p:ext uri="{D42A27DB-BD31-4B8C-83A1-F6EECF244321}">
                <p14:modId xmlns:p14="http://schemas.microsoft.com/office/powerpoint/2010/main" val="1367268288"/>
              </p:ext>
            </p:extLst>
          </p:nvPr>
        </p:nvGraphicFramePr>
        <p:xfrm>
          <a:off x="751609" y="1315172"/>
          <a:ext cx="11047253" cy="49520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022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pl-PL" sz="4000" b="1" dirty="0">
                <a:solidFill>
                  <a:schemeClr val="bg1"/>
                </a:solidFill>
                <a:latin typeface="+mn-lt"/>
              </a:rPr>
              <a:t>MEDIACJA WIELOKULTUROWA ETAP </a:t>
            </a:r>
            <a:r>
              <a:rPr lang="en-GB" sz="4000" b="1" dirty="0">
                <a:solidFill>
                  <a:schemeClr val="bg1"/>
                </a:solidFill>
                <a:latin typeface="+mn-lt"/>
              </a:rPr>
              <a:t>2 </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Content Placeholder 5">
            <a:extLst>
              <a:ext uri="{FF2B5EF4-FFF2-40B4-BE49-F238E27FC236}">
                <a16:creationId xmlns:a16="http://schemas.microsoft.com/office/drawing/2014/main" id="{6E1644E0-7A06-E037-32F9-B5EA35776301}"/>
              </a:ext>
            </a:extLst>
          </p:cNvPr>
          <p:cNvGraphicFramePr>
            <a:graphicFrameLocks noGrp="1"/>
          </p:cNvGraphicFramePr>
          <p:nvPr>
            <p:ph idx="1"/>
            <p:extLst>
              <p:ext uri="{D42A27DB-BD31-4B8C-83A1-F6EECF244321}">
                <p14:modId xmlns:p14="http://schemas.microsoft.com/office/powerpoint/2010/main" val="4235377686"/>
              </p:ext>
            </p:extLst>
          </p:nvPr>
        </p:nvGraphicFramePr>
        <p:xfrm>
          <a:off x="178130" y="1315172"/>
          <a:ext cx="11804073" cy="53943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4235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pl-PL" sz="4000" b="1" dirty="0">
                <a:solidFill>
                  <a:schemeClr val="bg1"/>
                </a:solidFill>
                <a:latin typeface="+mn-lt"/>
              </a:rPr>
              <a:t>MEDIACJA WIELOKULTUROWA ETAP </a:t>
            </a:r>
            <a:r>
              <a:rPr lang="en-GB" sz="4000" b="1" dirty="0">
                <a:solidFill>
                  <a:schemeClr val="bg1"/>
                </a:solidFill>
                <a:latin typeface="+mn-lt"/>
              </a:rPr>
              <a:t>3 </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Content Placeholder 6">
            <a:extLst>
              <a:ext uri="{FF2B5EF4-FFF2-40B4-BE49-F238E27FC236}">
                <a16:creationId xmlns:a16="http://schemas.microsoft.com/office/drawing/2014/main" id="{F008CAC7-C143-C3F5-E8D1-4B50D9C59DAF}"/>
              </a:ext>
            </a:extLst>
          </p:cNvPr>
          <p:cNvGraphicFramePr>
            <a:graphicFrameLocks noGrp="1"/>
          </p:cNvGraphicFramePr>
          <p:nvPr>
            <p:ph idx="1"/>
            <p:extLst>
              <p:ext uri="{D42A27DB-BD31-4B8C-83A1-F6EECF244321}">
                <p14:modId xmlns:p14="http://schemas.microsoft.com/office/powerpoint/2010/main" val="2236361040"/>
              </p:ext>
            </p:extLst>
          </p:nvPr>
        </p:nvGraphicFramePr>
        <p:xfrm>
          <a:off x="700644" y="1650670"/>
          <a:ext cx="10653156" cy="45262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8444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pl-PL" sz="4000" b="1" dirty="0">
                <a:solidFill>
                  <a:schemeClr val="bg1"/>
                </a:solidFill>
                <a:latin typeface="+mn-lt"/>
              </a:rPr>
              <a:t>MEDIACJE WIELOKULTUROWE - PODZIAŁ</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Content Placeholder 5">
            <a:extLst>
              <a:ext uri="{FF2B5EF4-FFF2-40B4-BE49-F238E27FC236}">
                <a16:creationId xmlns:a16="http://schemas.microsoft.com/office/drawing/2014/main" id="{190D9E12-2E18-E3F7-943B-BCCF84429E7A}"/>
              </a:ext>
            </a:extLst>
          </p:cNvPr>
          <p:cNvGraphicFramePr>
            <a:graphicFrameLocks noGrp="1"/>
          </p:cNvGraphicFramePr>
          <p:nvPr>
            <p:ph idx="1"/>
            <p:extLst>
              <p:ext uri="{D42A27DB-BD31-4B8C-83A1-F6EECF244321}">
                <p14:modId xmlns:p14="http://schemas.microsoft.com/office/powerpoint/2010/main" val="3319362156"/>
              </p:ext>
            </p:extLst>
          </p:nvPr>
        </p:nvGraphicFramePr>
        <p:xfrm>
          <a:off x="391375" y="1180102"/>
          <a:ext cx="11596980" cy="52800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6319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pl-PL" sz="4000" b="1" dirty="0">
                <a:solidFill>
                  <a:schemeClr val="bg1"/>
                </a:solidFill>
                <a:latin typeface="+mn-lt"/>
              </a:rPr>
              <a:t>MEDIACJA WIELOKULTUROWA W POLSCE</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Content Placeholder 5">
            <a:extLst>
              <a:ext uri="{FF2B5EF4-FFF2-40B4-BE49-F238E27FC236}">
                <a16:creationId xmlns:a16="http://schemas.microsoft.com/office/drawing/2014/main" id="{48FFFAF9-744D-58B8-8587-01534C9F5F6C}"/>
              </a:ext>
            </a:extLst>
          </p:cNvPr>
          <p:cNvGraphicFramePr>
            <a:graphicFrameLocks noGrp="1"/>
          </p:cNvGraphicFramePr>
          <p:nvPr>
            <p:ph idx="1"/>
            <p:extLst>
              <p:ext uri="{D42A27DB-BD31-4B8C-83A1-F6EECF244321}">
                <p14:modId xmlns:p14="http://schemas.microsoft.com/office/powerpoint/2010/main" val="1859688057"/>
              </p:ext>
            </p:extLst>
          </p:nvPr>
        </p:nvGraphicFramePr>
        <p:xfrm>
          <a:off x="392256" y="1224613"/>
          <a:ext cx="11407488" cy="52637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8897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pl-PL" sz="4000" b="1" dirty="0">
                <a:solidFill>
                  <a:schemeClr val="bg1"/>
                </a:solidFill>
                <a:latin typeface="+mn-lt"/>
              </a:rPr>
              <a:t>RODZINNA MEDIACJA WIELOKULTUROWA</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Content Placeholder 2">
            <a:extLst>
              <a:ext uri="{FF2B5EF4-FFF2-40B4-BE49-F238E27FC236}">
                <a16:creationId xmlns:a16="http://schemas.microsoft.com/office/drawing/2014/main" id="{A8F910AA-7840-29CA-435E-FA180BE9A6C0}"/>
              </a:ext>
            </a:extLst>
          </p:cNvPr>
          <p:cNvGraphicFramePr>
            <a:graphicFrameLocks/>
          </p:cNvGraphicFramePr>
          <p:nvPr>
            <p:extLst>
              <p:ext uri="{D42A27DB-BD31-4B8C-83A1-F6EECF244321}">
                <p14:modId xmlns:p14="http://schemas.microsoft.com/office/powerpoint/2010/main" val="2508700687"/>
              </p:ext>
            </p:extLst>
          </p:nvPr>
        </p:nvGraphicFramePr>
        <p:xfrm>
          <a:off x="391375" y="1694996"/>
          <a:ext cx="11407486" cy="4492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1956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pl-PL" sz="4000" b="1" dirty="0">
                <a:solidFill>
                  <a:schemeClr val="bg1"/>
                </a:solidFill>
                <a:latin typeface="+mn-lt"/>
              </a:rPr>
              <a:t>RODZINNA MEDIACJA WIELOKULTUROWA</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Content Placeholder 3">
            <a:extLst>
              <a:ext uri="{FF2B5EF4-FFF2-40B4-BE49-F238E27FC236}">
                <a16:creationId xmlns:a16="http://schemas.microsoft.com/office/drawing/2014/main" id="{CFE40D2B-B156-D27A-347F-A011625255B3}"/>
              </a:ext>
            </a:extLst>
          </p:cNvPr>
          <p:cNvGraphicFramePr>
            <a:graphicFrameLocks noGrp="1"/>
          </p:cNvGraphicFramePr>
          <p:nvPr>
            <p:ph idx="1"/>
            <p:extLst>
              <p:ext uri="{D42A27DB-BD31-4B8C-83A1-F6EECF244321}">
                <p14:modId xmlns:p14="http://schemas.microsoft.com/office/powerpoint/2010/main" val="217177145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99878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pl-PL" sz="4000" b="1" dirty="0">
                <a:solidFill>
                  <a:schemeClr val="bg1"/>
                </a:solidFill>
                <a:latin typeface="+mn-lt"/>
              </a:rPr>
              <a:t>RODZINNA MEDIACJA WIELOKULTUROWA</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0" y="104502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8" name="Diagram 7">
            <a:extLst>
              <a:ext uri="{FF2B5EF4-FFF2-40B4-BE49-F238E27FC236}">
                <a16:creationId xmlns:a16="http://schemas.microsoft.com/office/drawing/2014/main" id="{F50DE1E7-746D-E33A-F6AA-8392CAA1EC11}"/>
              </a:ext>
            </a:extLst>
          </p:cNvPr>
          <p:cNvGraphicFramePr/>
          <p:nvPr>
            <p:extLst>
              <p:ext uri="{D42A27DB-BD31-4B8C-83A1-F6EECF244321}">
                <p14:modId xmlns:p14="http://schemas.microsoft.com/office/powerpoint/2010/main" val="4011538788"/>
              </p:ext>
            </p:extLst>
          </p:nvPr>
        </p:nvGraphicFramePr>
        <p:xfrm>
          <a:off x="391374" y="1740062"/>
          <a:ext cx="11407487" cy="40729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3334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pl-PL" sz="4000" b="1" dirty="0">
                <a:solidFill>
                  <a:schemeClr val="bg1"/>
                </a:solidFill>
                <a:latin typeface="+mn-lt"/>
              </a:rPr>
              <a:t>RODZINNA MEDIACJA WIELOKULTUROWA</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882" y="118744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Diagram 5">
            <a:extLst>
              <a:ext uri="{FF2B5EF4-FFF2-40B4-BE49-F238E27FC236}">
                <a16:creationId xmlns:a16="http://schemas.microsoft.com/office/drawing/2014/main" id="{0B485E2F-4D8F-AE27-DB64-EEF179133F33}"/>
              </a:ext>
            </a:extLst>
          </p:cNvPr>
          <p:cNvGraphicFramePr/>
          <p:nvPr>
            <p:extLst>
              <p:ext uri="{D42A27DB-BD31-4B8C-83A1-F6EECF244321}">
                <p14:modId xmlns:p14="http://schemas.microsoft.com/office/powerpoint/2010/main" val="2194600781"/>
              </p:ext>
            </p:extLst>
          </p:nvPr>
        </p:nvGraphicFramePr>
        <p:xfrm>
          <a:off x="1104405" y="1315172"/>
          <a:ext cx="10046525" cy="5358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9836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E773EB-1EC1-4E49-9DE2-E6F460497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391"/>
            <a:ext cx="12192000" cy="19430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674665-5686-ACF4-FFDC-C442559CCF1C}"/>
              </a:ext>
            </a:extLst>
          </p:cNvPr>
          <p:cNvSpPr>
            <a:spLocks noGrp="1"/>
          </p:cNvSpPr>
          <p:nvPr>
            <p:ph type="title"/>
          </p:nvPr>
        </p:nvSpPr>
        <p:spPr>
          <a:xfrm>
            <a:off x="391375" y="-145462"/>
            <a:ext cx="11407487" cy="1325563"/>
          </a:xfrm>
        </p:spPr>
        <p:txBody>
          <a:bodyPr>
            <a:normAutofit/>
          </a:bodyPr>
          <a:lstStyle/>
          <a:p>
            <a:pPr algn="ctr"/>
            <a:r>
              <a:rPr lang="pl-PL" sz="4000" b="1" dirty="0">
                <a:solidFill>
                  <a:schemeClr val="bg1"/>
                </a:solidFill>
                <a:latin typeface="+mn-lt"/>
              </a:rPr>
              <a:t>WYZWANIA ZWIĄZANE Z MEDIACJĄ WIELOKULTUROWĄ</a:t>
            </a:r>
            <a:endParaRPr lang="en-GB" sz="4200" b="1" dirty="0">
              <a:solidFill>
                <a:schemeClr val="bg1"/>
              </a:solidFill>
              <a:latin typeface="+mn-lt"/>
            </a:endParaRPr>
          </a:p>
        </p:txBody>
      </p:sp>
      <p:sp>
        <p:nvSpPr>
          <p:cNvPr id="4" name="Rectangle 3">
            <a:extLst>
              <a:ext uri="{FF2B5EF4-FFF2-40B4-BE49-F238E27FC236}">
                <a16:creationId xmlns:a16="http://schemas.microsoft.com/office/drawing/2014/main" id="{CBCFDF90-C4E0-6F58-E2B7-56C123372A2E}"/>
              </a:ext>
            </a:extLst>
          </p:cNvPr>
          <p:cNvSpPr/>
          <p:nvPr/>
        </p:nvSpPr>
        <p:spPr>
          <a:xfrm>
            <a:off x="-882" y="1187449"/>
            <a:ext cx="12192000" cy="932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Diagram 6">
            <a:extLst>
              <a:ext uri="{FF2B5EF4-FFF2-40B4-BE49-F238E27FC236}">
                <a16:creationId xmlns:a16="http://schemas.microsoft.com/office/drawing/2014/main" id="{98CD95CB-BEA6-284A-7830-015F3EFE7875}"/>
              </a:ext>
            </a:extLst>
          </p:cNvPr>
          <p:cNvGraphicFramePr/>
          <p:nvPr>
            <p:extLst>
              <p:ext uri="{D42A27DB-BD31-4B8C-83A1-F6EECF244321}">
                <p14:modId xmlns:p14="http://schemas.microsoft.com/office/powerpoint/2010/main" val="2415645783"/>
              </p:ext>
            </p:extLst>
          </p:nvPr>
        </p:nvGraphicFramePr>
        <p:xfrm>
          <a:off x="519398" y="1531916"/>
          <a:ext cx="11151440" cy="48044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2282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115F31-392F-1FF7-5529-3F5DB4E11A34}"/>
              </a:ext>
            </a:extLst>
          </p:cNvPr>
          <p:cNvSpPr>
            <a:spLocks noGrp="1"/>
          </p:cNvSpPr>
          <p:nvPr>
            <p:ph idx="1"/>
          </p:nvPr>
        </p:nvSpPr>
        <p:spPr>
          <a:xfrm>
            <a:off x="303811" y="1836322"/>
            <a:ext cx="11208026" cy="4351338"/>
          </a:xfrm>
        </p:spPr>
        <p:txBody>
          <a:bodyPr>
            <a:normAutofit/>
          </a:bodyPr>
          <a:lstStyle/>
          <a:p>
            <a:pPr marL="0" indent="0">
              <a:buNone/>
            </a:pPr>
            <a:r>
              <a:rPr lang="pl-PL" sz="1600" dirty="0"/>
              <a:t>Niniejsza prezentacja została opracowana z wykorzystaniem następujących źródeł:</a:t>
            </a:r>
          </a:p>
          <a:p>
            <a:r>
              <a:rPr lang="en-GB" sz="1600" dirty="0"/>
              <a:t>https://www.pon.harvard.edu/daily/mediation/dispute-resolution-how-mediation-unfolds/</a:t>
            </a:r>
          </a:p>
          <a:p>
            <a:r>
              <a:rPr lang="en-GB" sz="1600" dirty="0"/>
              <a:t>https://mediate.com/how-does-the-mediation-process-work/</a:t>
            </a:r>
          </a:p>
          <a:p>
            <a:r>
              <a:rPr lang="en-GB" sz="1600" dirty="0"/>
              <a:t>https://www.nolo.com/legal-encyclopedia/mediation-six-stages-30252.html</a:t>
            </a:r>
          </a:p>
          <a:p>
            <a:r>
              <a:rPr lang="en-GB" sz="1600" dirty="0"/>
              <a:t>https://www.lynchowens.com/blog/2018/september/shuttle-diplomacy-helps-resolve-high-conflict-di/</a:t>
            </a:r>
          </a:p>
          <a:p>
            <a:r>
              <a:rPr lang="en-GB" sz="1600" dirty="0"/>
              <a:t>https://www.beyondintractability.org/essay/mediation_multiculturalism</a:t>
            </a:r>
          </a:p>
          <a:p>
            <a:r>
              <a:rPr lang="en-GB" sz="1600" dirty="0"/>
              <a:t>https://mediate.com/styles-of-mediation-facilitative-evaluative-and-transformative-mediation/</a:t>
            </a:r>
          </a:p>
          <a:p>
            <a:r>
              <a:rPr lang="en-GB" sz="1600" dirty="0"/>
              <a:t>https://www.stevehindmarsh.co.uk/help-and-advice/models-of-mediation/</a:t>
            </a:r>
          </a:p>
          <a:p>
            <a:r>
              <a:rPr lang="en-GB" sz="1600" dirty="0"/>
              <a:t>https://www.cipd.co.uk/knowledge/fundamentals/relations/disputes/mediation-factsheet#gref</a:t>
            </a:r>
          </a:p>
          <a:p>
            <a:endParaRPr lang="en-GB" dirty="0"/>
          </a:p>
          <a:p>
            <a:endParaRPr lang="en-GB" dirty="0"/>
          </a:p>
          <a:p>
            <a:endParaRPr lang="en-GB" dirty="0"/>
          </a:p>
          <a:p>
            <a:endParaRPr lang="en-GB" dirty="0"/>
          </a:p>
          <a:p>
            <a:endParaRPr lang="en-GB" dirty="0"/>
          </a:p>
        </p:txBody>
      </p:sp>
      <p:sp>
        <p:nvSpPr>
          <p:cNvPr id="4" name="Rectangle 3">
            <a:extLst>
              <a:ext uri="{FF2B5EF4-FFF2-40B4-BE49-F238E27FC236}">
                <a16:creationId xmlns:a16="http://schemas.microsoft.com/office/drawing/2014/main" id="{6AA4D5C5-6A70-C88D-D26E-5CB7AE6E8208}"/>
              </a:ext>
            </a:extLst>
          </p:cNvPr>
          <p:cNvSpPr/>
          <p:nvPr/>
        </p:nvSpPr>
        <p:spPr>
          <a:xfrm>
            <a:off x="0" y="487578"/>
            <a:ext cx="6875813" cy="1080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2BD5DCA-399F-8583-714A-3EFF86122219}"/>
              </a:ext>
            </a:extLst>
          </p:cNvPr>
          <p:cNvSpPr>
            <a:spLocks noGrp="1"/>
          </p:cNvSpPr>
          <p:nvPr>
            <p:ph type="title"/>
          </p:nvPr>
        </p:nvSpPr>
        <p:spPr>
          <a:xfrm>
            <a:off x="838200" y="365123"/>
            <a:ext cx="10515600" cy="1325563"/>
          </a:xfrm>
        </p:spPr>
        <p:txBody>
          <a:bodyPr/>
          <a:lstStyle/>
          <a:p>
            <a:r>
              <a:rPr lang="pl-PL" b="1" dirty="0">
                <a:solidFill>
                  <a:schemeClr val="bg1"/>
                </a:solidFill>
                <a:latin typeface="+mn-lt"/>
              </a:rPr>
              <a:t>BIBLIOGRAFIA</a:t>
            </a:r>
            <a:r>
              <a:rPr lang="en-GB" b="1" dirty="0">
                <a:solidFill>
                  <a:schemeClr val="bg1"/>
                </a:solidFill>
                <a:latin typeface="+mn-lt"/>
              </a:rPr>
              <a:t> </a:t>
            </a:r>
          </a:p>
        </p:txBody>
      </p:sp>
      <p:pic>
        <p:nvPicPr>
          <p:cNvPr id="5" name="Picture 4" descr="Chart&#10;&#10;Description automatically generated with low confidence">
            <a:extLst>
              <a:ext uri="{FF2B5EF4-FFF2-40B4-BE49-F238E27FC236}">
                <a16:creationId xmlns:a16="http://schemas.microsoft.com/office/drawing/2014/main" id="{48DD1CD5-82BC-8B21-5DE4-0B76A3B94820}"/>
              </a:ext>
            </a:extLst>
          </p:cNvPr>
          <p:cNvPicPr>
            <a:picLocks noChangeAspect="1"/>
          </p:cNvPicPr>
          <p:nvPr/>
        </p:nvPicPr>
        <p:blipFill>
          <a:blip r:embed="rId2"/>
          <a:stretch>
            <a:fillRect/>
          </a:stretch>
        </p:blipFill>
        <p:spPr>
          <a:xfrm>
            <a:off x="181400" y="5486400"/>
            <a:ext cx="7359431" cy="1227589"/>
          </a:xfrm>
          <a:prstGeom prst="rect">
            <a:avLst/>
          </a:prstGeom>
        </p:spPr>
      </p:pic>
      <p:pic>
        <p:nvPicPr>
          <p:cNvPr id="6" name="Picture 5" descr="Logo, icon, company name&#10;&#10;Description automatically generated">
            <a:extLst>
              <a:ext uri="{FF2B5EF4-FFF2-40B4-BE49-F238E27FC236}">
                <a16:creationId xmlns:a16="http://schemas.microsoft.com/office/drawing/2014/main" id="{90D76EE1-65CD-0CF5-085C-4810A917A982}"/>
              </a:ext>
            </a:extLst>
          </p:cNvPr>
          <p:cNvPicPr>
            <a:picLocks noChangeAspect="1"/>
          </p:cNvPicPr>
          <p:nvPr/>
        </p:nvPicPr>
        <p:blipFill>
          <a:blip r:embed="rId3"/>
          <a:stretch>
            <a:fillRect/>
          </a:stretch>
        </p:blipFill>
        <p:spPr>
          <a:xfrm>
            <a:off x="6896844" y="414109"/>
            <a:ext cx="1287974" cy="1227589"/>
          </a:xfrm>
          <a:prstGeom prst="rect">
            <a:avLst/>
          </a:prstGeom>
        </p:spPr>
      </p:pic>
    </p:spTree>
    <p:extLst>
      <p:ext uri="{BB962C8B-B14F-4D97-AF65-F5344CB8AC3E}">
        <p14:creationId xmlns:p14="http://schemas.microsoft.com/office/powerpoint/2010/main" val="3445785729"/>
      </p:ext>
    </p:extLst>
  </p:cSld>
  <p:clrMapOvr>
    <a:masterClrMapping/>
  </p:clrMapOvr>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1794</TotalTime>
  <Words>4159</Words>
  <Application>Microsoft Office PowerPoint</Application>
  <PresentationFormat>Panoramiczny</PresentationFormat>
  <Paragraphs>203</Paragraphs>
  <Slides>31</Slides>
  <Notes>0</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31</vt:i4>
      </vt:variant>
    </vt:vector>
  </HeadingPairs>
  <TitlesOfParts>
    <vt:vector size="38" baseType="lpstr">
      <vt:lpstr>Arial</vt:lpstr>
      <vt:lpstr>Calibri</vt:lpstr>
      <vt:lpstr>Calibri Light</vt:lpstr>
      <vt:lpstr>Gill Sans Ultra Bold</vt:lpstr>
      <vt:lpstr>ProximaNova</vt:lpstr>
      <vt:lpstr>Times New Roman</vt:lpstr>
      <vt:lpstr>Office Theme</vt:lpstr>
      <vt:lpstr>MEDIACJA WIELOKULTUROWA – MODELE I TEORIA</vt:lpstr>
      <vt:lpstr>PROCES MEDIACJI</vt:lpstr>
      <vt:lpstr>ETAP 2: BADANIE </vt:lpstr>
      <vt:lpstr>SPOTKANIA INDYWIDUALNE  </vt:lpstr>
      <vt:lpstr>Prezentacja programu PowerPoint</vt:lpstr>
      <vt:lpstr>ETAP 3: NEGOCJACJE </vt:lpstr>
      <vt:lpstr>ETAP 4: WNIOSKI </vt:lpstr>
      <vt:lpstr>MEDIACJA FAYCLITATYWNA </vt:lpstr>
      <vt:lpstr>MEDIACJA EWALUATYWNA</vt:lpstr>
      <vt:lpstr>MEDIACJA  TRANSFORMATYWNA </vt:lpstr>
      <vt:lpstr>KOMEDIACJA </vt:lpstr>
      <vt:lpstr>MEDIACJA WAHADŁOWA</vt:lpstr>
      <vt:lpstr>MEDIACJA WAHADŁOWA W SPRAWACH ROZWODOWYCH</vt:lpstr>
      <vt:lpstr>MEDIACJA  HUMANISTYCZNA </vt:lpstr>
      <vt:lpstr>MEDIACJA  HUMANISTYCZNA </vt:lpstr>
      <vt:lpstr>MEDIACJA WIELOKULTUROWA:  HISTORIA </vt:lpstr>
      <vt:lpstr>MEDIACJA  WIELOKULTUROWA </vt:lpstr>
      <vt:lpstr>MEDIACJA WIELOKULTUROWA</vt:lpstr>
      <vt:lpstr>MEDIACJA WIELOKULTUROWA</vt:lpstr>
      <vt:lpstr>MEDIACJA  WIELOKULTUROWA</vt:lpstr>
      <vt:lpstr>MEDIACJA WIELOKULTUROWA ETAP 1 </vt:lpstr>
      <vt:lpstr>MEDIACJA WIELOKULTUROWA ETAP 2 </vt:lpstr>
      <vt:lpstr>MEDIACJA WIELOKULTUROWA ETAP 3 </vt:lpstr>
      <vt:lpstr>MEDIACJE WIELOKULTUROWE - PODZIAŁ</vt:lpstr>
      <vt:lpstr>MEDIACJA WIELOKULTUROWA W POLSCE</vt:lpstr>
      <vt:lpstr>RODZINNA MEDIACJA WIELOKULTUROWA</vt:lpstr>
      <vt:lpstr>RODZINNA MEDIACJA WIELOKULTUROWA</vt:lpstr>
      <vt:lpstr>RODZINNA MEDIACJA WIELOKULTUROWA</vt:lpstr>
      <vt:lpstr>RODZINNA MEDIACJA WIELOKULTUROWA</vt:lpstr>
      <vt:lpstr>WYZWANIA ZWIĄZANE Z MEDIACJĄ WIELOKULTUROWĄ</vt:lpstr>
      <vt:lpstr>BIBLIOGRAFIA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MEDIATION MODELS AND THEORIES</dc:title>
  <dc:creator>Marcinkowska, Dominika (Student)</dc:creator>
  <cp:lastModifiedBy>Karolina Zarębska-Marchwińska</cp:lastModifiedBy>
  <cp:revision>86</cp:revision>
  <dcterms:created xsi:type="dcterms:W3CDTF">2023-02-06T11:32:06Z</dcterms:created>
  <dcterms:modified xsi:type="dcterms:W3CDTF">2023-07-19T18:43:10Z</dcterms:modified>
</cp:coreProperties>
</file>